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711-5D33-4959-AA66-7463B369B36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E3FE-3BC1-4383-B7C5-7CE9D6F4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711-5D33-4959-AA66-7463B369B36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E3FE-3BC1-4383-B7C5-7CE9D6F4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7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711-5D33-4959-AA66-7463B369B36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E3FE-3BC1-4383-B7C5-7CE9D6F4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6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711-5D33-4959-AA66-7463B369B36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E3FE-3BC1-4383-B7C5-7CE9D6F4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9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711-5D33-4959-AA66-7463B369B36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E3FE-3BC1-4383-B7C5-7CE9D6F4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1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711-5D33-4959-AA66-7463B369B36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E3FE-3BC1-4383-B7C5-7CE9D6F4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9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711-5D33-4959-AA66-7463B369B36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E3FE-3BC1-4383-B7C5-7CE9D6F4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3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711-5D33-4959-AA66-7463B369B36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E3FE-3BC1-4383-B7C5-7CE9D6F4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2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711-5D33-4959-AA66-7463B369B36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E3FE-3BC1-4383-B7C5-7CE9D6F4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2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711-5D33-4959-AA66-7463B369B36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E3FE-3BC1-4383-B7C5-7CE9D6F4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9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8711-5D33-4959-AA66-7463B369B36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3E3FE-3BC1-4383-B7C5-7CE9D6F4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8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18711-5D33-4959-AA66-7463B369B364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3E3FE-3BC1-4383-B7C5-7CE9D6F4F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5.2 Normal Distributions: Finding Probabilities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will only need a calculator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1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Probabilities for Normal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survey indicates that people use their cellular phones an average of 1.5 </a:t>
            </a:r>
            <a:r>
              <a:rPr lang="en-US" dirty="0" smtClean="0"/>
              <a:t>years before </a:t>
            </a:r>
            <a:r>
              <a:rPr lang="en-US" dirty="0"/>
              <a:t>buying a new one</a:t>
            </a:r>
            <a:r>
              <a:rPr lang="en-US" dirty="0" smtClean="0"/>
              <a:t>. The </a:t>
            </a:r>
            <a:r>
              <a:rPr lang="en-US" dirty="0"/>
              <a:t>standard deviation is 0.25 year</a:t>
            </a:r>
            <a:r>
              <a:rPr lang="en-US" dirty="0" smtClean="0"/>
              <a:t>. A </a:t>
            </a:r>
            <a:r>
              <a:rPr lang="en-US" dirty="0"/>
              <a:t>cellular </a:t>
            </a:r>
            <a:r>
              <a:rPr lang="en-US" dirty="0" smtClean="0"/>
              <a:t>phone user is </a:t>
            </a:r>
            <a:r>
              <a:rPr lang="en-US" dirty="0"/>
              <a:t>selected at random. Find the probability that the user will use </a:t>
            </a:r>
            <a:r>
              <a:rPr lang="en-US" dirty="0" smtClean="0"/>
              <a:t>their current </a:t>
            </a:r>
            <a:r>
              <a:rPr lang="en-US" dirty="0"/>
              <a:t>phone for less than 1 year before buying a new one. Assume that </a:t>
            </a:r>
            <a:r>
              <a:rPr lang="en-US" dirty="0" smtClean="0"/>
              <a:t>the variable </a:t>
            </a:r>
            <a:r>
              <a:rPr lang="en-US" i="1" dirty="0"/>
              <a:t>x </a:t>
            </a:r>
            <a:r>
              <a:rPr lang="en-US" dirty="0"/>
              <a:t>is normally distributed.</a:t>
            </a:r>
          </a:p>
        </p:txBody>
      </p:sp>
    </p:spTree>
    <p:extLst>
      <p:ext uri="{BB962C8B-B14F-4D97-AF65-F5344CB8AC3E}">
        <p14:creationId xmlns:p14="http://schemas.microsoft.com/office/powerpoint/2010/main" val="40104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it a try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average speed of vehicles traveling on a stretch of highway is 67 miles per hour with a standard deviation of 3.5 miles per hour.  A vehicle is selected at random.  What is the probability that is violating the 70 mile per hour speed limit?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Sketch a graph</a:t>
            </a:r>
          </a:p>
          <a:p>
            <a:pPr marL="514350" indent="-514350">
              <a:buAutoNum type="alphaLcParenR"/>
            </a:pPr>
            <a:r>
              <a:rPr lang="en-US" dirty="0" smtClean="0"/>
              <a:t>Find the z-score that corresponds to 70 miles per hour</a:t>
            </a:r>
          </a:p>
          <a:p>
            <a:pPr marL="514350" indent="-514350">
              <a:buAutoNum type="alphaLcParenR"/>
            </a:pPr>
            <a:r>
              <a:rPr lang="en-US" dirty="0" smtClean="0"/>
              <a:t>Find the area to the right of that z score</a:t>
            </a:r>
          </a:p>
          <a:p>
            <a:pPr marL="514350" indent="-514350">
              <a:buAutoNum type="alphaLcParenR"/>
            </a:pPr>
            <a:r>
              <a:rPr lang="en-US" dirty="0" smtClean="0"/>
              <a:t>Interpret the results.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1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2746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 survey indicates that for each trip to the supermarket, a shopper spends </a:t>
            </a:r>
            <a:r>
              <a:rPr lang="en-US" dirty="0" smtClean="0"/>
              <a:t>an average </a:t>
            </a:r>
            <a:r>
              <a:rPr lang="en-US" dirty="0"/>
              <a:t>of 45 minutes with a standard deviation of 12 minutes in the </a:t>
            </a:r>
            <a:r>
              <a:rPr lang="en-US" dirty="0" smtClean="0"/>
              <a:t>store. The lengths </a:t>
            </a:r>
            <a:r>
              <a:rPr lang="en-US" dirty="0"/>
              <a:t>of time spent in the store are normally distributed and are </a:t>
            </a:r>
            <a:r>
              <a:rPr lang="en-US" dirty="0" smtClean="0"/>
              <a:t>represented by </a:t>
            </a:r>
            <a:r>
              <a:rPr lang="en-US" dirty="0"/>
              <a:t>the variable </a:t>
            </a:r>
            <a:r>
              <a:rPr lang="en-US" i="1" dirty="0"/>
              <a:t>x</a:t>
            </a:r>
            <a:r>
              <a:rPr lang="en-US" dirty="0" smtClean="0"/>
              <a:t>. A </a:t>
            </a:r>
            <a:r>
              <a:rPr lang="en-US" dirty="0"/>
              <a:t>shopper enters the store. (a) Find the probability that </a:t>
            </a:r>
            <a:r>
              <a:rPr lang="en-US" dirty="0" smtClean="0"/>
              <a:t>the shopper </a:t>
            </a:r>
            <a:r>
              <a:rPr lang="en-US" dirty="0"/>
              <a:t>will be in the store for each interval of time listed below. (b) </a:t>
            </a:r>
            <a:r>
              <a:rPr lang="en-US" dirty="0" smtClean="0"/>
              <a:t>Interpret your </a:t>
            </a:r>
            <a:r>
              <a:rPr lang="en-US" dirty="0"/>
              <a:t>answer if 200 shoppers enter the store. How many shoppers would </a:t>
            </a:r>
            <a:r>
              <a:rPr lang="en-US" dirty="0" smtClean="0"/>
              <a:t>you expect </a:t>
            </a:r>
            <a:r>
              <a:rPr lang="en-US" dirty="0"/>
              <a:t>to be in the store for each interval of time listed below?</a:t>
            </a:r>
          </a:p>
          <a:p>
            <a:pPr marL="514350" indent="-514350">
              <a:buAutoNum type="arabicPeriod"/>
            </a:pPr>
            <a:r>
              <a:rPr lang="en-US" dirty="0" smtClean="0"/>
              <a:t>Between </a:t>
            </a:r>
            <a:r>
              <a:rPr lang="en-US" dirty="0"/>
              <a:t>24 and 54 minutes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dirty="0"/>
              <a:t>More than 39 minutes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Probabilities for Normal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2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/>
              <a:t>Triglycerides are a type of fat in the bloodstream. The mean triglyceride </a:t>
            </a:r>
            <a:r>
              <a:rPr lang="en-US" dirty="0" smtClean="0"/>
              <a:t>level in </a:t>
            </a:r>
            <a:r>
              <a:rPr lang="en-US" dirty="0"/>
              <a:t>the United States is 134 milligrams per deciliter. Assume the </a:t>
            </a:r>
            <a:r>
              <a:rPr lang="en-US" dirty="0" smtClean="0"/>
              <a:t>triglyceride levels </a:t>
            </a:r>
            <a:r>
              <a:rPr lang="en-US" dirty="0"/>
              <a:t>of the population of the United States are normally distributed, with </a:t>
            </a:r>
            <a:r>
              <a:rPr lang="en-US" dirty="0" smtClean="0"/>
              <a:t>a standard </a:t>
            </a:r>
            <a:r>
              <a:rPr lang="en-US" dirty="0"/>
              <a:t>deviation of 35 milligrams per deciliter</a:t>
            </a:r>
            <a:r>
              <a:rPr lang="en-US" dirty="0" smtClean="0"/>
              <a:t>. You </a:t>
            </a:r>
            <a:r>
              <a:rPr lang="en-US" dirty="0"/>
              <a:t>randomly select a </a:t>
            </a:r>
            <a:r>
              <a:rPr lang="en-US" dirty="0" smtClean="0"/>
              <a:t>person from </a:t>
            </a:r>
            <a:r>
              <a:rPr lang="en-US" dirty="0"/>
              <a:t>the United States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A)  </a:t>
            </a:r>
            <a:r>
              <a:rPr lang="en-US" dirty="0" smtClean="0"/>
              <a:t>What </a:t>
            </a:r>
            <a:r>
              <a:rPr lang="en-US" dirty="0"/>
              <a:t>is the probability that the person’s </a:t>
            </a:r>
            <a:r>
              <a:rPr lang="en-US" dirty="0" smtClean="0"/>
              <a:t>triglyceride level </a:t>
            </a:r>
            <a:r>
              <a:rPr lang="en-US" dirty="0"/>
              <a:t>is less than 80? Use a technology tool to find the </a:t>
            </a:r>
            <a:r>
              <a:rPr lang="en-US" dirty="0" smtClean="0"/>
              <a:t>probability</a:t>
            </a:r>
          </a:p>
          <a:p>
            <a:r>
              <a:rPr lang="en-US" dirty="0" smtClean="0"/>
              <a:t>B)  What is the probability that the person’s triglyceride level is between 100 and 150?</a:t>
            </a:r>
          </a:p>
          <a:p>
            <a:r>
              <a:rPr lang="en-US" dirty="0" smtClean="0"/>
              <a:t>C) Greater than 143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Probabilities for Normal Distributions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(5.2) pg. 252 #2-18 even, 22, 26, </a:t>
            </a:r>
            <a:r>
              <a:rPr lang="en-US" smtClean="0"/>
              <a:t>28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79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415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5.2 Normal Distributions: Finding Probabilities</vt:lpstr>
      <vt:lpstr>Finding Probabilities for Normal Distributions</vt:lpstr>
      <vt:lpstr>Give it a try </vt:lpstr>
      <vt:lpstr>Finding Probabilities for Normal Distributions</vt:lpstr>
      <vt:lpstr>Finding Probabilities for Normal Distributions</vt:lpstr>
      <vt:lpstr>Practice Problems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 Normal Distributions: Finding Probabilities</dc:title>
  <dc:creator>Cress, Aaron</dc:creator>
  <cp:lastModifiedBy>Bakker, John D.</cp:lastModifiedBy>
  <cp:revision>9</cp:revision>
  <dcterms:created xsi:type="dcterms:W3CDTF">2016-01-25T19:43:42Z</dcterms:created>
  <dcterms:modified xsi:type="dcterms:W3CDTF">2020-01-16T16:53:56Z</dcterms:modified>
</cp:coreProperties>
</file>