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57" units="1/cm"/>
          <inkml:channelProperty channel="Y" name="resolution" value="1820.38892" units="1/cm"/>
          <inkml:channelProperty channel="F" name="resolution" value="1065.625" units="1/dev"/>
          <inkml:channelProperty channel="T" name="resolution" value="1" units="1/dev"/>
        </inkml:channelProperties>
      </inkml:inkSource>
      <inkml:timestamp xml:id="ts0" timeString="2020-02-10T17:44:47.63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1520 14220 512 0,'0'34'0'47,"0"-2"0"-47,0 2 0 0,0 65 0 47,0 65 0-47,-34-31 0 0,2 32 0 47,32-65 0-47,-33 0 0 0,33-67 0 31,33-33 0-31,-1-33 0 0</inkml:trace>
  <inkml:trace contextRef="#ctx0" brushRef="#br0" timeOffset="382.706">1685 13824 512 0,'0'0'0'47,"33"0"0"-47,2 34 0 0,-3-2 0 47,33 34 0-47,33 0 0 0,-30 33 0 31,-2 66 0-15,-66 34 0-16,0-1 0 31,-33 0 0-31,0-33 0 0,-35-65 0 47,37-33 0-47,31-34 0 0,0-33 0 31</inkml:trace>
  <inkml:trace contextRef="#ctx0" brushRef="#br0" timeOffset="1619.3727">2513 14783 512 0,'0'0'0'47,"0"65"0"-47,0-32 0 0,0 67 0 31,0 0 0-31,0 32 0 0,0-65 0 47,0-67 0-47,0-34 0 0,32-66 0 47,1-65 0-47,67 32 0 0,-34 1 0 47,-1 99 0-47,-31 66 0 0,-1 67 0 31,-33 65 0-31,0-32 0 0,0-67 0 62,0 0 0-62,0-66 0 0</inkml:trace>
  <inkml:trace contextRef="#ctx0" brushRef="#br0" timeOffset="1778.9394">3172 14816 512 0,'35'-33'0'47,"30"33"0"-47,-32-35 0 0,67 3 0 31</inkml:trace>
  <inkml:trace contextRef="#ctx0" brushRef="#br0" timeOffset="1958.4565">3305 14948 512 0,'0'0'0'47,"35"0"0"-47,-4-34 0 0,3 34 0 47,33-33 0-47,-35 33 0 0</inkml:trace>
  <inkml:trace contextRef="#ctx0" brushRef="#br0" timeOffset="2522.933">3935 14089 512 0,'0'0'0'62,"33"0"0"-62,-33 0 0 0,0 0 0 31,0 66 0-31,-33 33 0 0,0 33 0 63,33 1 0-63,33 0 0 0,0-69 0 31,32-32 0-31,1-97 0 0,1-66 0 47,-2-35 0-47,-30 0 0 0,-2 67 0 47,-33 33 0-47,0 33 0 0,0 100 0 31,-33 31 0-15,33 101 0-16,-35 31 0 31,2-30 0-31,33-2 0 0,0-66 0 47,0-98 0-47,0-34 0 0,0-34 0 47,33-31 0-47</inkml:trace>
  <inkml:trace contextRef="#ctx0" brushRef="#br0" timeOffset="3106.3612">4894 14121 512 0,'65'0'0'47,"-65"-32"0"-47,33 32 0 0,1 0 0 47,-2 0 0-47,-32 0 0 0,-66 0 0 47,2 0 0-47,-4 32 0 0,-32-32 0 47,68 66 0-47,-34 1 0 0,32 31 0 46,34 2 0-30,0 0 0-16,34-36 0 16,-34 3 0-16,33-34 0 0,0-66 0 62,-1 2 0-62,35-5 0 0,34 3 0 31,-3 33 0-31,-33 0 0 0,-31 69 0 47,-34-5 0-47,-67 36 0 0,-32-35 0 32,-33 2 0-17,33-67 0-15,-1-34 0 31</inkml:trace>
  <inkml:trace contextRef="#ctx0" brushRef="#br0" timeOffset="4960.8633">2445 16007 512 0,'0'0'0'47,"0"0"0"-47,0 0 0 0,0 31 0 47,0 36 0-47,35 31 0 0,-35 35 0 47,0 32 0-47,0-31 0 0,0-1 0 46,0-33 0-46,0-68 0 0,0-32 0 32,0-32 0-32,0-68 0 0,0 1 0 62,0-101 0-62,33 2 0 0,-1-35 0 47,34 69 0-47,1-1 0 0,-1 66 0 47,-34 99 0-47,35 32 0 0,-67 68 0 31,33-1 0-15,-66 67 0-16,-34-35 0 31,35 2 0-31,-68-33 0 0,34-68 0 47,33-32 0-47,1-32 0 0,64-68 0 31</inkml:trace>
  <inkml:trace contextRef="#ctx0" brushRef="#br0" timeOffset="5153.3643">3074 15974 512 0,'34'-34'0'31,"30"34"0"-31,4-33 0 0,32 0 0 47,-35 33 0-47</inkml:trace>
  <inkml:trace contextRef="#ctx0" brushRef="#br0" timeOffset="5333.8656">3172 16038 512 0,'0'0'0'47,"35"0"0"-47,-2 0 0 0,32 0 0 47,1 0 0-47</inkml:trace>
  <inkml:trace contextRef="#ctx0" brushRef="#br0" timeOffset="5726.7972">3801 16105 512 0,'0'0'0'47,"0"0"0"-47,0 0 0 0,34 33 0 47,-34 0 0-47,0-33 0 0,0 0 0 47,0 0 0-47,0-33 0 0,-34 33 0 31,34 0 0-31,0 0 0 0,0 33 0 47,0-1 0-47,0-32 0 0,0-32 0 47,0 32 0-47,0-33 0 0,0 33 0 31</inkml:trace>
  <inkml:trace contextRef="#ctx0" brushRef="#br0" timeOffset="6209.5939">4364 15610 512 0,'33'-33'0'31,"-33"33"0"-31,0-33 0 0,-33 33 0 47,33 33 0-47,-32 32 0 0,-1 68 0 47,33 32 0-47,33-31 0 0,66-5 0 47,0-93 0-47,-34-72 0 0,2-29 0 46,-34 1 0-46,-66-3 0 0,-1 34 0 47,1 33 0-47,-32 33 0 0,31 34 0 47,34-36 0-47,0 2 0 0</inkml:trace>
  <inkml:trace contextRef="#ctx0" brushRef="#br0" timeOffset="6637.4662">4992 15642 512 0,'0'-32'0'46,"34"32"0"-46,-2-33 0 0,35 0 0 47,32-1 0-47,0 34 0 0,0 0 0 32,-66 67 0-32,-66 32 0 15,1 32 0 16,-67 2 0-31,-2 1 0 0,2-103 0 47,66-31 0-47,33-67 0 0,67 36 0 47,32-2 0-47,33 66 0 0,-33-2 0 47,-32 5 0-47,-67-36 0 0</inkml:trace>
  <inkml:trace contextRef="#ctx0" brushRef="#br0" timeOffset="8000.7862">2678 17429 512 0,'0'0'0'47,"0"0"0"-47,0 0 0 0,0 0 0 47,0 0 0-47,-67 0 0 0,1 0 0 47,1 33 0-47,-35 32 0 0,32 2 0 47,68 32 0-47,0-34 0 0,34-32 0 46,32-66 0-46,2-32 0 0,30-34 0 32,2 0 0-32,-68 66 0 0,2 66 0 47,-68 134 0-47,-32-3 0 0,0 66 0 46,-32-30 0-46,63-101 0 0,2-33 0 47,66-100 0-47,35-30 0 0,-3-36 0 47,35 1 0-47,-34-1 0 0,-34 34 0 47,35 32 0-47</inkml:trace>
  <inkml:trace contextRef="#ctx0" brushRef="#br0" timeOffset="8146.3943">3008 17594 512 0,'33'0'0'47,"0"-32"0"-47,1 32 0 0,65 0 0 47,-34 0 0-47</inkml:trace>
  <inkml:trace contextRef="#ctx0" brushRef="#br0" timeOffset="8292.0028">3172 17758 512 0,'35'0'0'47,"-2"0"0"-47,-1 0 0 0</inkml:trace>
  <inkml:trace contextRef="#ctx0" brushRef="#br0" timeOffset="8507.4207">3735 17726 512 0,'0'32'0'47,"0"-32"0"-47,0 33 0 0,33 34 0 46,0-1 0-46,-33-32 0 0,0-1 0 16</inkml:trace>
  <inkml:trace contextRef="#ctx0" brushRef="#br0" timeOffset="9158.1348">4067 17296 512 0,'0'0'0'32,"0"0"0"-32,0 0 0 0,-34 0 0 47,34 0 0-47,0 0 0 0,34 0 0 46,31-32 0-46,1 32 0 0,35-34 0 32,-68 34 0-32,32 0 0 0,-65 66 0 62,-65 0 0-62,32 34 0 0,-35-35 0 47,35-30 0-47,33-3 0 0,33-64 0 47,2 32 0-47,31 32 0 0,-1 0 0 47,-31 4 0-47,-68 60 0 0,-31-28 0 47,-1-3 0-47,-2-32 0 0,2-33 0 15</inkml:trace>
  <inkml:trace contextRef="#ctx0" brushRef="#br0" timeOffset="9563.0419">5026 17264 512 0,'-34'0'0'63,"1"0"0"-63,2 0 0 0,-37 0 0 47,3 0 0-47,65 66 0 0,32-1 0 31,35 35 0-31,-2-1 0 0,-32-31 0 47,-33 28 0-47,-64-28 0 0,-37-36 0 47,34-64 0-47,35-3 0 0,32-63 0 47,67-1 0-47,32 0 0 0,-1-1 0 47,1 35 0-47</inkml:trace>
  <inkml:trace contextRef="#ctx0" brushRef="#br0" timeOffset="15962.8014">7241 14519 512 0,'0'0'0'63,"0"33"0"-63,0-2 0 0,0 2 0 31,0 67 0-31,-32 0 0 0,32-35 0 47,0 35 0-47,-34-67 0 0,34-33 0 47,0-33 0-47,34-34 0 0,-2-64 0 47,34 0 0-47,-32-2 0 0,31 33 0 31,2 100 0-31,-33 66 0 0,-2 32 0 47,-32 2 0-47,0-35 0 0,-32 3 0 47,32-68 0-47,0 32 0 0</inkml:trace>
  <inkml:trace contextRef="#ctx0" brushRef="#br0" timeOffset="16482.9357">7737 14683 512 0,'0'33'0'47,"33"34"0"-47,-33-2 0 0,0 68 0 47,35 0 0-47,-35 33 0 0,0-35 0 31,0-65 0-31,-35 1 0 0,35-101 0 47,0-31 0-47,0-100 0 0,35-1 0 47,-4 0 0-47,3-34 0 0,33 35 0 47,-3 34 0-47,4 65 0 0,-3 66 0 47,-30 99 0-47,-4-1 0 0,-31 35 0 47,-66-33 0-47,33-2 0 0,-33-64 0 46,0-1 0-46</inkml:trace>
  <inkml:trace contextRef="#ctx0" brushRef="#br0" timeOffset="20723.4762">6513 15642 512 0,'-32'0'0'63,"32"0"0"-63,0 0 0 0,0-32 0 31,0 32 0-31,-34 32 0 0,0-32 0 47,2 34 0-47,0 32 0 0,-2 33 0 47,2 0 0-47,-1 35 0 0,33 31 0 47,0-68 0-47,33 36 0 0,-1-66 0 47,2-34 0-47,-2-33 0 0,0 0 0 31,2-33 0-31</inkml:trace>
  <inkml:trace contextRef="#ctx0" brushRef="#br0" timeOffset="21307.9011">6745 15841 512 0,'0'0'0'63,"0"-34"0"-63,0 34 0 0,32 34 0 31,-64-34 0-31,32 66 0 0,0 1 0 47,0-3 0-47,32 36 0 0,2-67 0 47,0-1 0-32,31-64 0-15,3-34 0 31,-36-32 0-31,1-35 0 0,0 34 0 47,-33 33 0-47,0 33 0 0,0 66 0 47,-33 65 0-47,33 35 0 0,-33 1 0 47,1 31 0-47,-3-1 0 0,35-66 0 47,0-30 0-47,35-68 0 0</inkml:trace>
  <inkml:trace contextRef="#ctx0" brushRef="#br0" timeOffset="21904.2907">7638 15940 512 0,'33'0'0'47,"-33"-33"0"-47,0 33 0 0,0-33 0 47,0 0 0-47,-33 33 0 0,0-34 0 47,-33 68 0-47,0-1 0 0,-1 67 0 47,2 0 0-47,65-3 0 0,0-29 0 31,32-4 0-31,1-64 0 0,34-32 0 62,-33 0 0-62,32-4 0 0,-34 4 0 32,-32 64 0-32,0 36 0 0,0 32 0 47,-32-35 0-47,-2 35 0 0,-32-67 0 46,33-1 0-46,-34-64 0 0,35-1 0 47,32-34 0-47</inkml:trace>
  <inkml:trace contextRef="#ctx0" brushRef="#br0" timeOffset="22364.051">7805 15676 512 0,'31'0'0'63,"-31"0"0"-63,67 33 0 0,-33 33 0 31,30 0 0-31,4 33 0 0,-68 66 0 47,0 1 0-47,-34-1 0 0,-32-32 0 63,34-1 0-63,-35-99 0 0,33-33 0 46,34-33 0-46,0-33 0 0</inkml:trace>
  <inkml:trace contextRef="#ctx0" brushRef="#br0" timeOffset="22724.5388">8465 15610 512 0,'0'0'0'47,"0"0"0"-47,-34 0 0 0,34 32 0 63,-64 2 0-63,30 32 0 0,-33 66 0 31,1 1 0-31,66 31 0 0,-31 36 0 47,62-70 0-47,2-62 0 0,33-36 0 47,-32-32 0-47,33-32 0 0</inkml:trace>
  <inkml:trace contextRef="#ctx0" brushRef="#br0" timeOffset="22926.9919">8630 16403 512 0,'0'0'0'47,"0"0"0"-47,0 33 0 0,0-33 0 47,33 33 0-47,-33-1 0 0</inkml:trace>
  <inkml:trace contextRef="#ctx0" brushRef="#br0" timeOffset="23320.9286">8961 15940 512 0,'0'0'0'32,"0"0"0"-32,-33 0 0 0,1 34 0 62,-2 66 0-62,1-3 0 0,33 3 0 31,33-35 0-31,33-30 0 0,0-35 0 47,0-68 0-47,-33 4 0 0,-33 28 0 47,-33 36 0-47,2 0 0 0,-4 68 0 47,-31 32 0-47,66-2 0 0,33-66 0 16</inkml:trace>
  <inkml:trace contextRef="#ctx0" brushRef="#br0" timeOffset="23816.5916">9260 15775 512 0,'0'0'0'62,"32"0"0"-62,-32 0 0 0,33 0 0 31,-33 0 0-31,68 0 0 0,-37 0 0 63,36 66 0-63,-34-33 0 0,31 67 0 31,-29-36 0-31,-35 36 0 0,-35 33 0 47,-29-33 0-47,-3-2 0 0,3-31 0 47,-4-67 0-47,68-35 0 0,33-30 0 47,33 32 0-47,34 1 0 0,-36 32 0 47,2-35 0-47</inkml:trace>
  <inkml:trace contextRef="#ctx0" brushRef="#br0" timeOffset="24119.7734">9654 15577 512 0,'0'0'0'47,"68"0"0"-47,-34 33 0 0,65 66 0 47,0-1 0-47,-35 69 0 0,3-3 0 47,-67 34 0-47,-33-33 0 0,-32 3 0 46,-2-69 0-46,2-67 0 0</inkml:trace>
  <inkml:trace contextRef="#ctx0" brushRef="#br0" timeOffset="33120.403">10482 16105 512 0,'0'33'0'47,"0"-33"0"-47,33 0 0 0,1 0 0 47,0-33 0-47,31 2 0 0,-32-5 0 31</inkml:trace>
  <inkml:trace contextRef="#ctx0" brushRef="#br0" timeOffset="33256.0362">10549 16171 512 0,'34'0'0'47,"-34"-33"0"-47,32 33 0 0</inkml:trace>
  <inkml:trace contextRef="#ctx0" brushRef="#br0" timeOffset="33682.8995">10912 15742 512 0,'34'0'0'63,"-2"-33"0"-63,2 33 0 0,33 0 0 31,32 33 0-31,-35 32 0 0,-30 102 0 63,-68 30 0-63,-30 3 0 0,-69-35 0 31,34-66 0-31,-1-65 0 0,66-134 0 47,68 0 0-47,32 34 0 0,34 34 0 47,-1 64 0-47,0 1 0 0,-67 0 0 47,2-1 0-47</inkml:trace>
  <inkml:trace contextRef="#ctx0" brushRef="#br0" timeOffset="33998.0496">11574 15841 512 0,'0'0'0'47,"0"0"0"-47,34-34 0 0,-2 34 0 31,67-32 0-31,-33-34 0 0,0 33 0 47,1 33 0-47,-33 33 0 0,-34 65 0 47,0 69 0-47,-67 62 0 0,0 4 0 46,34-68 0-46,0-65 0 0</inkml:trace>
  <inkml:trace contextRef="#ctx0" brushRef="#br0" timeOffset="34156.6212">12070 16171 512 0,'0'68'0'46,"0"-36"0"-46,0 33 0 0,-32 35 0 47,32 0 0-47</inkml:trace>
  <inkml:trace contextRef="#ctx0" brushRef="#br0" timeOffset="34605.3268">12665 15841 512 0,'0'-34'0'47,"-31"34"0"-47,-4 0 0 0,-31 0 0 47,33 67 0-47,-33-1 0 0,34 32 0 31,64-31 0-31,34-34 0 16,0-66 0 15,33-34 0-31,-66 3 0 0,35-3 0 47,-36 67 0-47,-32 67 0 0,0 64 0 47,0 3 0-47,0 30 0 0,0-66 0 47,0-30 0-47,0-36 0 0</inkml:trace>
  <inkml:trace contextRef="#ctx0" brushRef="#br0" timeOffset="36640.8325">12235 16501 512 0,'0'0'0'47,"0"0"0"-47,0 0 0 0,0-32 0 47,0 32 0-47,-33 0 0 0,33 0 0 47,-33 32 0-47,33 36 0 0,0-2 0 46,0 0 0-46,33 1 0 0,0-35 0 47,0-32 0-47,-33-66 0 0,33 1 0 47,-66-3 0-47,33 36 0 0,-33-1 0 31,33 66 0-31,0-1 0 0,0 2 0 63,33 0 0-63,0-34 0 0,-33 0 0 31,0-34 0-31,0 34 0 0,0 0 0 47,0 0 0-47,-33 0 0 0</inkml:trace>
  <inkml:trace contextRef="#ctx0" brushRef="#br0" timeOffset="38260.9725">6481 17197 512 0,'0'0'0'31,"0"0"0"-31,0 0 0 0,-34 0 0 62,-32 0 0-62,34 67 0 0,-34 31 0 32,-1 35 0-17,34 34 0-15,33-38 0 32,0-29 0-32,33 0 0 0,34-67 0 46,-1-1 0-46,-2-32 0 0,-30-65 0 32</inkml:trace>
  <inkml:trace contextRef="#ctx0" brushRef="#br0" timeOffset="38981.3848">6811 17395 512 0,'0'0'0'47,"34"0"0"-47,-34 0 0 0,0 0 0 31,0 34 0-31,-34-1 0 0,34 67 0 47,0-36 0-47,0 36 0 0,34-35 0 47,-2-30 0-47,34-35 0 0,1-35 0 47,-1-63 0-47,1-1 0 0,-35 0 0 47,2 33 0-47,-34 32 0 0,0 34 0 46,-34 67 0-46,34 33 0 0,-32 0 0 47,-2 64 0-47,-32 1 0 0,66-32 0 47,-33-34 0-47,33-66 0 0,33-66 0 31</inkml:trace>
  <inkml:trace contextRef="#ctx0" brushRef="#br0" timeOffset="39511.1743">7705 17693 512 0,'32'-31'0'47,"-32"31"0"-47,33 0 0 0,-33-68 0 32,0 68 0-32,0-32 0 0,-65 32 0 46,-2 32 0-46,2 36 0 0,-1-4 0 47,32 1 0-47,34 2 0 0,34-34 0 47,-34 0 0-47,66-33 0 0,-34-33 0 47,1 33 0-47,34 0 0 0,-67 0 0 47,0 67 0-47,0-1 0 0,-34-1 0 47,-32 2 0-47,0 0 0 0,0-67 0 47,33 0 0-47</inkml:trace>
  <inkml:trace contextRef="#ctx0" brushRef="#br0" timeOffset="39814.3622">7705 17296 512 0,'0'0'0'47,"65"0"0"-47,-30 0 0 0,63 34 0 47,0-2 0-47,2 68 0 0,-32 32 0 47,-37 32 0-47,-62 2 0 0,-4-34 0 47,-30 1 0-47,-3-66 0 0,36-67 0 16</inkml:trace>
  <inkml:trace contextRef="#ctx0" brushRef="#br0" timeOffset="41197.6195">8829 17330 512 0,'0'0'0'63,"-34"32"0"-63,3-32 0 0,-3 67 0 46,-33 31 0-46,1 37 0 0,33-6 0 47,33 38 0-47,0-36 0 0,0-31 0 32,33-33 0-32,33 0 0 0</inkml:trace>
  <inkml:trace contextRef="#ctx0" brushRef="#br0" timeOffset="41401.0708">9029 17991 512 0,'0'0'0'47,"0"0"0"-47,31 33 0 0,-31-33 0 47,33 32 0-47,-33-32 0 0,0 0 0 31</inkml:trace>
  <inkml:trace contextRef="#ctx0" brushRef="#br0" timeOffset="41839.8763">9292 17527 512 0,'0'0'0'47,"33"-32"0"-47,35 32 0 0,-4-33 0 47,35 0 0-47,-32 33 0 0,-36 33 0 46,-62 67 0-46,-36 0 0 0,2-4 0 32,-2-28 0-32,36-36 0 0,62-32 0 47,36 0 0-47,-34 0 0 0,31 66 0 46,-29-32 0-46,-70 64 0 0,-29 2 0 47,-3 0 0-47,-32-33 0 0,1-67 0 47,63-34 0-47,70-66 0 0</inkml:trace>
  <inkml:trace contextRef="#ctx0" brushRef="#br0" timeOffset="42232.8155">9954 17662 512 0,'0'-36'0'47,"0"4"0"-47,-34 32 0 0,1 0 0 47,-33 0 0-47,33 0 0 0,33 68 0 47,33-4 0-47,1 36 0 0,-2 32 0 31,-32-1 0-31,-32 3 0 16,-35-68 0 15,35 0 0-31,-2-98 0 0,34-68 0 47,66-34 0-47,1 3 0 0,32 31 0 47,-1 0 0-47,-31 35 0 0</inkml:trace>
  <inkml:trace contextRef="#ctx0" brushRef="#br0" timeOffset="42548.9632">10085 17065 512 0,'34'-33'0'47,"-1"33"0"-47,0 33 0 0,66-1 0 47,1 68 0-47,-2 33 0 0,-65 64 0 47,1 34 0-47,-101-31 0 0,1-2 0 47,-33-31 0-47,66-103 0 0,0-96 0 31,33-34 0-31</inkml:trace>
  <inkml:trace contextRef="#ctx0" brushRef="#br0" timeOffset="43785.138">11012 17891 512 0,'-34'0'0'31,"34"0"0"-31,0 0 0 0,0 0 0 62,0 0 0-62,34 0 0 0,33 0 0 32,-35 0 0-32,35 0 0 0,-35 0 0 15</inkml:trace>
  <inkml:trace contextRef="#ctx0" brushRef="#br0" timeOffset="43955.1935">11012 18056 512 0,'0'0'0'47,"33"33"0"-47,1-33 0 0,-2 0 0 47,35 35 0-47</inkml:trace>
  <inkml:trace contextRef="#ctx0" brushRef="#br0" timeOffset="55362.9183">11972 17429 512 0,'0'0'0'46,"0"33"0"-46,0 0 0 0,32 34 0 47,-32 33 0-47,-32 29 0 0,32 38 0 47,-34-1 0-47,34-34 0 0,0-65 0 31,0-67 0-31</inkml:trace>
  <inkml:trace contextRef="#ctx0" brushRef="#br0" timeOffset="55733.9302">12103 17662 512 0,'-33'0'0'31,"66"0"0"-15,-33 0 0-16,33-36 0 31,33 4 0-31,0 0 0 0,1-3 0 47,0 3 0-47,-3-1 0 0,-30 66 0 47,-34 34 0-47,0 33 0 0,-34-4 0 47,2 37 0-47,0-33 0 0,-2-2 0 46,34-31 0-46</inkml:trace>
  <inkml:trace contextRef="#ctx0" brushRef="#br0" timeOffset="55948.3377">12634 17991 512 0,'-35'33'0'32,"70"-1"0"-32,-35-32 0 0,0 68 0 47,0-3 0-47,31-31 0 0</inkml:trace>
  <inkml:trace contextRef="#ctx0" brushRef="#br0" timeOffset="81269.1786">13095 17693 512 0,'0'0'0'47,"0"-31"0"-47,-33 31 0 0,33 0 0 46,0 0 0-46,0 0 0 0,0 0 0 32,0 0 0-32,0 0 0 0,0 31 0 47,-33 34 0-47,33 35 0 0,0 33 0 46,0-35 0-46,0 2 0 0,0-33 0 47,0-67 0-47,0-33 0 0,33-34 0 47,0-33 0-47,-33 2 0 0,33 31 0 47,-33 2 0-47,0 30 0 0,0 35 0 16</inkml:trace>
  <inkml:trace contextRef="#ctx0" brushRef="#br0" timeOffset="87918.3272">14352 16138 512 0,'0'0'0'47,"33"0"0"-47,-33 33 0 0,34-1 0 46,-1 68 0-46,-2 0 0 0,3-2 0 32,-1-30 0-32,1-36 0 0,-1-32 0 31</inkml:trace>
  <inkml:trace contextRef="#ctx0" brushRef="#br0" timeOffset="88179.6257">14716 16171 512 0,'-33'0'0'31,"33"68"0"-31,0-4 0 0,-33 102 0 47,0 34 0-47,-34-1 0 0,34-2 0 47,-32-65 0-47,65-65 0 0,0-35 0 31,31-64 0-31</inkml:trace>
  <inkml:trace contextRef="#ctx0" brushRef="#br0" timeOffset="88605.4713">14849 16569 512 0,'0'0'0'47,"0"0"0"-47,32 0 0 0,0 0 0 46,68 0 0-46,-33-68 0 0,33-30 0 47,-3-2 0-47,-63-32 0 0,-1 35 0 47,-33-3 0-47,-67 100 0 0,3 33 0 47,-3 98 0-47,-32 34 0 0,65 68 0 31,34-35 0-31,34-32 0 0,-1-67 0 47,33-66 0-47,1-66 0 0,31 0 0 31</inkml:trace>
  <inkml:trace contextRef="#ctx0" brushRef="#br0" timeOffset="88931.5904">15940 16171 512 0,'0'-33'0'47,"-67"33"0"-47,34 33 0 0,-66-33 0 47,33 32 0-47,34 36 0 0,32-3 0 47,98 35 0-47,-32 0 0 0,0-1 0 46,-33 0 0-46,-99-33 0 0,-33 34 0 32,1-68 0-32,-2-64 0 0,34 0 0 47</inkml:trace>
  <inkml:trace contextRef="#ctx0" brushRef="#br0" timeOffset="91542.5419">14385 17826 512 0,'0'0'0'46,"34"0"0"-46,-34 0 0 0,0 0 0 47,0 0 0-47,0 0 0 0,0 32 0 32,0-32 0-32,-34 33 0 0,34 34 0 46,-33-34 0-46,0 32 0 0,0 35 0 47,0-33 0-47,0 33 0 0,0-2 0 47,0 1 0-47,0 1 0 0,0-68 0 47,33 1 0-47,0-33 0 0,33-65 0 47,0-1 0-47</inkml:trace>
  <inkml:trace contextRef="#ctx0" brushRef="#br0" timeOffset="92396.9117">14385 17858 512 0,'0'0'0'47,"34"-32"0"-47,-34 32 0 0,0-35 0 46,0 35 0-46,0 0 0 0,0 35 0 47,-34-3 0-47,34 1 0 0,-33 34 0 47,33-1 0-47,-33 34 0 0,0-35 0 31,33 2 0-15,0 0 0-16,0-3 0 31,33-30 0-31,0 0 0 0,0-34 0 47,34-34 0-47,-36 0 0 0,36-30 0 47,0-36 0-47,-1-34 0 0,-33 69 0 47,0-1 0-47,1-1 0 0,-34 67 0 47,33-33 0-47,-66 66 0 0,33-33 0 47,-34 67 0-47,34-1 0 0,-33-1 0 47,0 69 0-47,0-2 0 0,33-66 0 46,0 0 0-46,0-33 0 0,0 1 0 32,33-68 0-32</inkml:trace>
  <inkml:trace contextRef="#ctx0" brushRef="#br0" timeOffset="92915.0219">15080 18056 512 0,'0'0'0'47,"33"0"0"-47,-33 0 0 0,67-32 0 47,-34-1 0-47,31 33 0 0,-30-33 0 15</inkml:trace>
  <inkml:trace contextRef="#ctx0" brushRef="#br0" timeOffset="93105.5077">15213 18124 512 0,'0'0'0'47,"0"0"0"-47,32 0 0 0,0 0 0 47,2 0 0-47,-1 0 0 0</inkml:trace>
  <inkml:trace contextRef="#ctx0" brushRef="#br0" timeOffset="97953.0221">15741 17858 512 0,'0'0'0'31,"0"0"0"-31,0 0 0 0,0-32 0 47,33-3 0-47,0 2 0 0,0 1 0 47,0-1 0-47,34 33 0 0,-34 33 0 47,-33 32 0-47,0 2 0 0,0 99 0 47,-67-34 0-47,1 35 0 0,0-69 0 47,-1-64 0-47,67-68 0 0,34-32 0 47,65-33 0-47,-33 66 0 0,35-1 0 47,-37 68 0-47,-30-1 0 0,-1-33 0 15</inkml:trace>
  <inkml:trace contextRef="#ctx0" brushRef="#br0" timeOffset="98292.1062">16270 17826 512 0,'0'0'0'31,"33"0"0"-31,-33 0 0 0,33 0 0 47,34-35 0-47,-1 2 0 0,0 1 0 47,0 32 0-47,-33 32 0 0,0 36 0 46,-33 30 0-46,-33 2 0 0,0 32 0 47,0 1 0-47,0-35 0 0,-1-64 0 16</inkml:trace>
  <inkml:trace contextRef="#ctx0" brushRef="#br0" timeOffset="98471.6216">16766 18124 512 0,'0'0'0'47,"0"32"0"-47,0 1 0 0,0 34 0 47,0 0 0-47</inkml:trace>
  <inkml:trace contextRef="#ctx0" brushRef="#br0" timeOffset="98932.895">17295 17826 512 0,'0'-35'0'47,"0"2"0"-47,-32 33 0 0,-1-32 0 31,-1 32 0-31,-65 0 0 0,33 32 0 47,33 36 0-47,0-3 0 0,66 2 0 47,33-34 0-47,0-33 0 0,0-33 0 47,1-1 0-47,-35 1 0 0,2 33 0 47,-34 67 0-47,33 31 0 0,-33 2 0 47,33 33 0-47,-33-35 0 0,0-64 0 47,0-34 0-47</inkml:trace>
  <inkml:trace contextRef="#ctx0" brushRef="#br0" timeOffset="101105.0301">19015 17594 512 0,'0'-32'0'46,"0"32"0"-46,-33 0 0 0,33-35 0 47,-34 3 0-47,1 32 0 0,-32 0 0 47,32 67 0-47,-33-3 0 0,0 36 0 31,66 0 0-31,-33 32 0 0,66-1 0 47,33-64 0-31,0 0 0-16,32-101 0 31,-31-31 0-31,0-35 0 0,-34 0 0 47,0 2 0-47,-66-2 0 0,33 36 0 47,-33 28 0-47,-1 4 0 0,34 32 0 31,0 0 0-31,0 0 0 0,0 0 0 63,34 32 0-63,32 4 0 0,0-5 0 47,1-31 0-47,31 0 0 0,-32-31 0 46,-33-5 0-46</inkml:trace>
  <inkml:trace contextRef="#ctx0" brushRef="#br0" timeOffset="103826.1924">19643 17826 512 0,'0'0'0'31,"0"0"0"-31,0 0 0 0,35 32 0 47,-3-32 0-47,0 0 0 0,35 0 0 47,-1 0 0-47,-33 0 0 0</inkml:trace>
  <inkml:trace contextRef="#ctx0" brushRef="#br0" timeOffset="103995.7481">19776 17958 512 0,'0'0'0'47,"0"0"0"-47,33 0 0 0,0 0 0 31</inkml:trace>
  <inkml:trace contextRef="#ctx0" brushRef="#br0" timeOffset="106031.657">20239 18124 512 0,'0'0'0'47,"0"0"0"-47,0 32 0 0,33 35 0 47,33 65 0-47,-34-32 0 0,36-1 0 46,-2-33 0-46,0-34 0 0,-33-98 0 47,0 0 0-47,-33-67 0 0,0 2 0 47,-33-36 0-47,0 36 0 0,-33-1 0 47,34 32 0-47,-2 0 0 0,34 36 0 31,-33-3 0-31,33 34 0 0,33 33 0 47,-33 0 0-47,0 0 0 0,66 33 0 47,-34-1 0-47,68 3 0 0,-2-3 0 47,3 0 0-47,30 4 0 0,2-36 0 47,34 0 0-47,-3 0 0 0,1 0 0 47,34 31 0-47,-34-31 0 0,33 0 0 47,1 0 0-47,-2 0 0 0,3 0 0 46,30 0 0-46,3 0 0 0,-36 0 0 32,2 0 0-32,-34 0 0 0,1 0 0 47,-66 0 0-47,-35 0 0 0,-30 0 0 46,-35 0 0-46,0 33 0 0,0-33 0 47,-35 0 0-47</inkml:trace>
  <inkml:trace contextRef="#ctx0" brushRef="#br0" timeOffset="108168.8678">21066 18056 512 0,'0'0'0'47,"0"0"0"-47,0 0 0 0,0 0 0 47,0 0 0-47,0 33 0 0,0 34 0 31,-33 0 0-31,66-1 0 0,-33 0 0 47,33 0 0-47,0-66 0 0,33 0 0 47,-33-66 0-47,2 0 0 0,-3 0 0 47,-32-1 0-47,32 0 0 0,-32 34 0 47,0 33 0-47,0 0 0 0,-32 68 0 31,32 31 0-31,0 1 0 0,-32 32 0 63,32-1 0-63,0-32 0 0,0-32 0 31,0-67 0-31</inkml:trace>
  <inkml:trace contextRef="#ctx0" brushRef="#br0" timeOffset="108744.405">21827 18089 512 0,'33'0'0'47,"-33"-33"0"-47,0 33 0 0,0 0 0 31,0-32 0-31,-33 64 0 0,-34-32 0 47,0 33 0-47,35 34 0 0,-34 33 0 47,33-33 0-47,33-3 0 0,33-30 0 31,0-34 0-31,0-34 0 0,34 34 0 62,-35-32 0-62,2 32 0 0,-1 32 0 47,-33 2 0-47,-33 32 0 0,-1 1 0 47,2-1 0-47,-35-34 0 0,34-32 0 47,0 0 0-47</inkml:trace>
  <inkml:trace contextRef="#ctx0" brushRef="#br0" timeOffset="109124.3799">22289 17958 512 0,'0'0'0'47,"0"0"0"-47,0 0 0 0,0 0 0 47,-32 33 0-47,-1 65 0 0,-66 2 0 63,31 34 0-63,3 30 0 0,65-31 0 31,0-34 0-31,65-33 0 0,3-66 0 31</inkml:trace>
  <inkml:trace contextRef="#ctx0" brushRef="#br0" timeOffset="110475.2421">22421 18719 512 0,'0'0'0'32,"0"0"0"-32,0 0 0 0,0 0 0 47,0 33 0-47,0-33 0 0,0 33 0 31,34-33 0-31</inkml:trace>
  <inkml:trace contextRef="#ctx0" brushRef="#br0" timeOffset="111644.6088">23050 18289 512 0,'0'-33'0'46,"0"33"0"-46,0 0 0 0,-34 33 0 32,1 1 0-32,1-2 0 0,-34 68 0 47,33-1 0-47,0 32 0 0,33-31 0 62,33-34 0-62,34-66 0 0,-3-34 0 31,3-64 0-31,-33-1 0 0,-34 33 0 47,0 32 0-47,-34 68 0 0,-33-2 0 47,35 2 0-47,0 31 0 0,32 2 0 16</inkml:trace>
  <inkml:trace contextRef="#ctx0" brushRef="#br0" timeOffset="112094.5209">23283 18421 512 0,'0'0'0'47,"0"0"0"-47,32-34 0 0,0 2 0 46,1-34 0-46,34 33 0 0,-34 33 0 47,-1 33 0-47,-32 65 0 0,0 35 0 47,-65-1 0-47,-2 1 0 0,2-67 0 47,-1-66 0-47,66 0 0 0,34-34 0 47,30 2 0-47,2-1 0 0,33 66 0 31,-31-33 0-31,-36 0 0 0</inkml:trace>
  <inkml:trace contextRef="#ctx0" brushRef="#br0" timeOffset="112420.6402">23580 18056 512 0,'0'-32'0'47,"66"32"0"-47,-33 0 0 0,32 0 0 47,2 65 0-47,32 35 0 0,-66 34 0 47,-1 30 0-47,-64 1 0 0,-1-32 0 47,-33-1 0-47,-1-67 0 0,34-65 0 31</inkml:trace>
  <inkml:trace contextRef="#ctx0" brushRef="#br0" timeOffset="113782.9615">24043 17662 512 0,'0'0'0'47,"0"0"0"-47,0 0 0 0,0 0 0 47,0 0 0-47,33 0 0 0,34 0 0 46,-3 0 0-46,67 0 0 0,38 0 0 32,-5-36 0-17,35 4 0-15,-68 32 0 32,2 0 0-32,-34 32 0 0,-33 4 0 46,2-36 0-46,-4 0 0 0,-30 0 0 47,32-36 0-47</inkml:trace>
  <inkml:trace contextRef="#ctx0" brushRef="#br0" timeOffset="114883.9894">24338 17958 512 0,'0'0'0'32,"-31"0"0"-32,31 0 0 0,-33 0 0 46,-1 0 0-46,-31 33 0 0,33 32 0 47,-35 35 0-47,34 67 0 0,33-35 0 47,0-1 0-47,33-32 0 0,-1-32 0 47,35-67 0-47,-35-33 0 0</inkml:trace>
  <inkml:trace contextRef="#ctx0" brushRef="#br0" timeOffset="115054.9274">24406 18487 512 0,'0'0'0'47,"0"0"0"-47,0 33 0 0,34-33 0 31</inkml:trace>
  <inkml:trace contextRef="#ctx0" brushRef="#br0" timeOffset="115503.7229">24638 18056 512 0,'0'0'0'47,"0"-32"0"-47,64-1 0 0,4 0 0 47,-3 33 0-47,3 0 0 0,-34 33 0 47,-68 32 0-47,-34 35 0 0,3-33 0 47,32-34 0-47,-2 0 0 0,35-33 0 31,35 0 0-31,-2 0 0 0,0 66 0 47,-1 0 0-47,-32 33 0 0,-32-33 0 47,-34 33 0-47,0-65 0 0,33-34 0 31</inkml:trace>
  <inkml:trace contextRef="#ctx0" brushRef="#br0" timeOffset="115964.5461">25001 18256 512 0,'0'-67'0'47,"34"34"0"-47,-34 33 0 0,0-32 0 47,-34-3 0-47,34 35 0 0,0 0 0 47,0 67 0-47,34 0 0 0,-1 33 0 62,0 32 0-62,0-1 0 0,-66 2 0 32,0-35 0-32,0-64 0 0,-1-68 0 46,34-31 0-46,0-35 0 0,34-32 0 32,32 33 0-32,-33 1 0 15,0 31 0 17,-1 34 0-32,2 33 0 0,-34-34 0 31</inkml:trace>
  <inkml:trace contextRef="#ctx0" brushRef="#br0" timeOffset="117595.1445">25465 17891 512 0,'0'33'0'47,"0"-33"0"-47,33 0 0 0,0 34 0 47,-2-1 0-47,37 65 0 0,-36 36 0 47,2 64 0-47,-68 1 0 0,2-2 0 47,-1-64 0-47,-2-34 0 0,4-99 0 47,-2-32 0-47,33-35 0 0</inkml:trace>
  <inkml:trace contextRef="#ctx0" brushRef="#br0" timeOffset="117958.1641">26093 18289 512 0,'33'0'0'47,"-1"0"0"-47,2 0 0 0,66-33 0 47,-34 33 0-47</inkml:trace>
  <inkml:trace contextRef="#ctx0" brushRef="#br0" timeOffset="118138.6851">26259 18387 512 0,'0'0'0'46,"0"34"0"-46,0-34 0 0,33 34 0 32</inkml:trace>
  <inkml:trace contextRef="#ctx0" brushRef="#br0" timeOffset="141367.5286">26854 18056 512 0,'0'0'0'0,"0"0"0"0,0 0 0 47,0 0 0-47,0 0 0 0,32 0 0 32,-32 0 0-32,68-32 0 0,-36-1 0 46,34 0 0-46,0 33 0 0,1-34 0 47,-2 34 0-47,-31 34 0 0,-34 32 0 47,-34-1 0-47,-31 35 0 0,-2-33 0 63,34-34 0-63,33-33 0 0,33-33 0 31,1 33 0-31,32 0 0 0,0 0 0 47,-1 33 0-47,-32 1 0 0,1 30 0 31,-68 4 0-31,1 31 0 0,-66-33 0 63,34-1 0-63,-35-31 0 0,67-34 0 31,-1-34 0-31,68 1 0 0</inkml:trace>
  <inkml:trace contextRef="#ctx0" brushRef="#br0" timeOffset="141560.009">27549 18586 512 0,'0'34'0'31,"33"-2"0"-31,-33 1 0 0,0 1 0 47,32 32 0-47,2-66 0 0</inkml:trace>
  <inkml:trace contextRef="#ctx0" brushRef="#br0" timeOffset="142066.6533">27879 18156 512 0,'33'0'0'47,"-33"-32"0"-47,0-3 0 0,33 2 0 63,34 1 0-63,-2-1 0 0,-32 0 0 31,35 66 0-31,-37 0 0 0,-31 67 0 47,0 32 0-47,0 33 0 0,-65-32 0 47,-2-2 0-47,2-64 0 0,-2-67 0 47,34-33 0-47,33-34 0 0,33 1 0 46,34 34 0-46,-34 64 0 0,32 34 0 32,-31-33 0-32,-34 1 0 15,0-34 0 17,34-34 0-32</inkml:trace>
  <inkml:trace contextRef="#ctx0" brushRef="#br0" timeOffset="142526.6609">28803 17891 512 0,'0'0'0'46,"34"-33"0"-46,-34 33 0 0,34-32 0 47,-68 32 0-47,0 65 0 0,-30 2 0 47,-3 99 0-47,3 33 0 0,29 32 0 31,35-66 0-31,67-33 0 0,32-99 0 63,-1-100 0-63,2-31 0 0,-65-1 0 31,-35 33 0-15,-67 32 0-16,-1 68 0 31,-30-34 0-31,-1 32 0 0,32-64 0 31</inkml:trace>
  <inkml:trace contextRef="#ctx0" brushRef="#br0" timeOffset="157750.2114">20702 15841 512 0,'0'0'0'47,"0"0"0"-47,0 0 0 0,0 0 0 31,-33 0 0-31,33 0 0 0,0 33 0 47,0-33 0-47,0 0 0 0,0 0 0 47,0 0 0-47,0 0 0 0,0 0 0 47,0 0 0-47,0 0 0 0,0 0 0 31,0 0 0-31</inkml:trace>
  <inkml:trace contextRef="#ctx0" brushRef="#br0" timeOffset="165026.5693">19346 15345 512 0,'0'0'0'31,"0"0"0"-31,0 0 0 0,33 34 0 47,-33-2 0-47,0 34 0 0,33 34 0 32,0-1 0-32,-33 66 0 0,0 1 0 46,33 30 0-46,-33-63 0 0,0 0 0 47,0-66 0-47,0-34 0 0,0-33 0 47,0-33 0-47,-33-34 0 0,33 1 0 47,0-34 0-47,33-32 0 0,1-1 0 47,32 2 0-47,-33 31 0 0,34 35 0 47,-35 65 0-47,0 0 0 0,2 65 0 47,-34 2 0-47,33 33 0 0,-66 0 0 31,-1 29 0-31,2-29 0 0,-35-32 0 47,2-3 0-47,-1-32 0 0,32-33 0 47,1-33 0-47,66 0 0 0</inkml:trace>
  <inkml:trace contextRef="#ctx0" brushRef="#br0" timeOffset="165434.551">19908 16074 512 0,'34'0'0'47,"-1"31"0"-47,-1-31 0 0,35-31 0 31,-33-5 0-31,-2-28 0 0,-32-36 0 47,-32 33 0-47,-2 35 0 0,2 64 0 47,-35 35 0-47,34 33 0 0,-1 31 0 47,68 3 0-47,-1-37 0 0,34-30 0 47,-1-34 0-47,-2-33 0 0,3-65 0 47,-34 30 0-47</inkml:trace>
  <inkml:trace contextRef="#ctx0" brushRef="#br0" timeOffset="165780.6176">20835 15974 512 0,'0'0'0'31,"0"0"0"-31,0 0 0 0,0 0 0 63,-34 0 0-63,-33 64 0 0,2 3 0 31,32 31 0-31,0-30 0 0,66-3 0 62,0 2 0-62,0-34 0 0,33-33 0 32,1 0 0-32,0-33 0 0</inkml:trace>
  <inkml:trace contextRef="#ctx0" brushRef="#br0" timeOffset="166231.7252">21266 15974 512 0,'0'0'0'32,"0"-34"0"-32,0 34 0 0,-35 34 0 62,-31-34 0-62,33 64 0 0,-33 36 0 47,66 1 0-47,0-4 0 0,33-30 0 47,33-67 0-47,-33 0 0 0,35-67 0 47,-68 2 0-47,32 33 0 0,-32-4 0 31,0 36 0-15,32 68 0-16,2-3 0 31,-1 2 0-31,0-1 0 0,0-66 0 47,-33 0 0-47,0 0 0 0</inkml:trace>
  <inkml:trace contextRef="#ctx0" brushRef="#br0" timeOffset="166579.7861">21693 16138 512 0,'0'0'0'31,"0"0"0"-31,0 0 0 0,0 33 0 47,0 35 0-47,35-4 0 0,31 36 0 47,0-34 0-47,-1-34 0 0,2-64 0 47,-2-66 0-47,-65-2 0 0,0 0 0 47,0 67 0-47,0 33 0 0,0 0 0 15</inkml:trace>
  <inkml:trace contextRef="#ctx0" brushRef="#br0" timeOffset="166940.3229">22421 15974 512 0,'-32'0'0'31,"32"0"0"-31,-33 0 0 0,0 0 0 47,33 33 0-47,0 34 0 0,33-3 0 47,0 37 0-47,-1-4 0 0,-32 3 0 47,0 0 0-47,-65-35 0 0,32-31 0 63,-1 0 0-63,2-68 0 0</inkml:trace>
  <inkml:trace contextRef="#ctx0" brushRef="#br0" timeOffset="167153.7563">22687 16271 512 0,'33'-68'0'47,"0"36"0"-47,-33-1 0 0,0 0 0 47,-66 66 0-47,32 32 0 0,2 35 0 47,64 33 0-47,35-68 0 0,65-65 0 15</inkml:trace>
  <inkml:trace contextRef="#ctx0" brushRef="#br0" timeOffset="168390.4413">23975 15940 512 0,'0'34'0'47,"0"-1"0"-47,0 34 0 0,0 62 0 46,35 4 0-46,-35 0 0 0,0-33 0 47,0-34 0-47,-35-100 0 0,70-66 0 63,-35-65 0-63,66-33 0 0,-34 0 0 31,35 65 0-31,-35 101 0 0,1 98 0 47,-33 33 0-47,0 35 0 0,0-37 0 47,0 3 0-47,0-35 0 0,0-30 0 31,0-35 0-15,0 0 0-16</inkml:trace>
  <inkml:trace contextRef="#ctx0" brushRef="#br0" timeOffset="168908.6053">24472 16105 512 0,'0'33'0'47,"35"32"0"-47,-35 3 0 0,0 64 0 47,32 34 0-47,-32-1 0 0,0-31 0 47,0-70 0-47,0-64 0 0,0-64 0 31,0-70 0-31,32-99 0 0,1-29 0 47,34 30 0-47,-1 66 0 0,-33 100 0 47,0 66 0-47,-1 99 0 0,-64 1 0 62,-1 31 0-62,-35 3 0 0,4-70 0 32,30-64 0-32,34-32 0 0,34-68 0 15</inkml:trace>
  <inkml:trace contextRef="#ctx0" brushRef="#br0" timeOffset="169302.5415">25068 15610 512 0,'0'0'0'32,"0"0"0"-32,33 0 0 0,0 32 0 46,0-32 0-46,33 34 0 0,34 32 0 47,-2-33 0-47,2-1 0 0,-69 2 0 47,-31-1 0-47,-64 67 0 0,-35 0 0 47,-1-3 0-47,0 3 0 0,35-68 0 47,65-32 0-47,0-64 0 0</inkml:trace>
  <inkml:trace contextRef="#ctx0" brushRef="#br0" timeOffset="170191.1422">26390 15642 512 0,'0'0'0'46,"34"0"0"-46,-34 0 0 0,0 0 0 47,0 0 0-47,-34 0 0 0,2 0 0 47,-34 34 0-47,-1-34 0 0,0 33 0 47,35 0 0-47,-1 0 0 0,33 66 0 63,33-33 0-63,-33 1 0 0,0 0 0 15,32-3 0-15,-32-31 0 0,34-1 0 47,-34-32 0-47,67-32 0 0,-34-34 0 47,0 35 0-47,0 31 0 0,-1 31 0 62,-64 103 0-62,-1-2 0 0,-33-34 0 32,-1 2 0-32,33-34 0 0,2-66 0 47,32-66 0-47,32-2 0 0</inkml:trace>
  <inkml:trace contextRef="#ctx0" brushRef="#br0" timeOffset="170440.4686">26689 16501 512 0,'0'35'0'46,"0"30"0"-46,-35-31 0 0,35 65 0 32,-32-33 0-32,-2-32 0 0,2 0 0 47,32-68 0-47</inkml:trace>
  <inkml:trace contextRef="#ctx0" brushRef="#br0" timeOffset="170923.6943">27349 16105 512 0,'0'0'0'47,"0"33"0"-47,0 32 0 0,0 35 0 47,0 33 0-47,0-33 0 0,0-35 0 47,0-97 0-47,0-36 0 0,33-97 0 47,1 0 0-47,31 32 0 0,3 69 0 31,-3 64 0-31,-65 64 0 0,0 36 0 47,0 33 0-47,0-33 0 0,0-2 0 47,0-66 0-47</inkml:trace>
  <inkml:trace contextRef="#ctx0" brushRef="#br0" timeOffset="171440.2811">28276 16138 512 0,'0'-33'0'32,"0"2"0"-32,-34 31 0 0,1-36 0 46,-32 72 0-46,-34 28 0 0,66 37 0 47,-2-4 0-47,70-62 0 0,30-35 0 32,36-68 0-17,-37-32 0-15,3 35 0 31,-35 32 0-31,2 66 0 0,-68 132 0 47,2 68 0-47,-68 31 0 0,1-32 0 47,66-34 0-47,1-132 0 0,32-66 0 47,65-66 0-47,3-33 0 0,-37 0 0 47,36 33 0-47,-34 32 0 0,-33-30 0 16</inkml:trace>
  <inkml:trace contextRef="#ctx0" brushRef="#br0" timeOffset="171756.4271">28672 16239 512 0,'0'0'0'31,"33"0"0"-31,34 0 0 0,66 0 0 47,-34-36 0-47,-34 36 0 0,-31-32 0 31</inkml:trace>
  <inkml:trace contextRef="#ctx0" brushRef="#br0" timeOffset="172497.9392">28672 15642 512 0,'0'0'0'31,"0"0"0"-31,0 0 0 0,33 34 0 47,1-1 0-47,64 33 0 0,-30-34 0 47,63 35 0-47,-31-67 0 0,-1 0 0 47,-34 33 0-47,-30-33 0 0,-35 33 0 47,-35 1 0-47,-30 66 0 0,-3-36 0 31,-30 37 0-31,-34 31 0 0,32-34 0 47,2-31 0-47,31-34 0 0,67-66 0 47,-32-34 0-47,32 1 0 0,32-1 0 31</inkml:trace>
  <inkml:trace contextRef="#ctx0" brushRef="#br0" timeOffset="173498.2379">30195 15676 512 0,'0'0'0'47,"0"0"0"-47,0 0 0 0,-35 0 0 47,2 0 0-47,1 33 0 0,-36-33 0 47,-29 33 0-47,31-33 0 0,32 33 0 62,1-33 0-62,33 32 0 0,0 2 0 31,0-1 0-31,0 33 0 0,0 1 0 47,33 0 0-47,-33-3 0 0,0-31 0 47,0-33 0-47,34 0 0 0,-1-33 0 31,33 0 0-31,-33 2 0 0,66 31 0 47,-34-36 0-47,3 72 0 0,-2-5 0 47,-66 35 0-47,33 34 0 0,-66-35 0 47,-33 35 0-47,-35 0 0 0,1-35 0 47,3-31 0-47,-3-68 0 0,1-31 0 31</inkml:trace>
  <inkml:trace contextRef="#ctx0" brushRef="#br0" timeOffset="285433.7556">15047 11244 512 0,'0'0'0'32,"-34"0"0"-32,34-33 0 0,0 33 0 47,0 0 0-47,0 0 0 0,0 0 0 31,34 0 0-31,-1 0 0 0,0 0 0 62,34 0 0-62,30 0 0 0,-30-34 0 32,66 34 0-32,-34-32 0 0,0 32 0 62,-33-34 0-62,0 34 0 0,-33-32 0 31,-33 32 0-31,0 0 0 0,0 32 0 32</inkml:trace>
  <inkml:trace contextRef="#ctx0" brushRef="#br0" timeOffset="289382.0878">30294 8300 512 0,'33'0'0'47,"-33"0"0"-47,0 0 0 0,33 0 0 47,-33 35 0-47,31-3 0 0,4 33 0 47,-2 35 0-47,-33-33 0 0,0-1 0 47,-33-35 0-47,33-31 0 0,33-64 0 46,-33-1 0-46,32-70 0 0,1-30 0 47,34 68 0-47,-35 28 0 0,2 103 0 32,-1 32 0-32,-33 0 0 15,34 34 0 16,-34-35 0-31,0-65 0 0,0 0 0 32</inkml:trace>
  <inkml:trace contextRef="#ctx0" brushRef="#br0" timeOffset="289561.6026">30955 8135 512 0,'0'0'0'31,"0"0"0"-31,32-34 0 0,34 2 0 47,-33-1 0-47,35 33 0 0</inkml:trace>
  <inkml:trace contextRef="#ctx0" brushRef="#br0" timeOffset="289732.1577">31053 8335 512 0,'33'0'0'31,"1"-35"0"-31,0 2 0 0,31 0 0 31</inkml:trace>
  <inkml:trace contextRef="#ctx0" brushRef="#br0" timeOffset="290025.3508">31419 7936 512 0,'0'0'0'31,"31"-32"0"-31,2-1 0 0,34 0 0 47,66-66 0-47,-33 65 0 0,-2-31 0 47,-66 65 0-47,-32 0 0 0,-32 33 0 47,-2-1 0-47,1 2 0 0,2-34 0 15</inkml:trace>
  <inkml:trace contextRef="#ctx0" brushRef="#br0" timeOffset="290755.3776">31615 7838 512 0,'0'0'0'63,"0"0"0"-63,0 0 0 0,35-33 0 31,-2-1 0-31,33 2 0 0,32-2 0 47,-32 34 0-47,-33 0 0 0,-33 66 0 31,-33 1 0-31,-33 31 0 0,-32 2 0 63,32-67 0-63,66-1 0 0,0-64 0 31,32 32 0-31,2 0 0 0,0 32 0 47,30 2 0-32,-64 32 0-15,-33 33 0 32,2-64 0-32,-37-3 0 0,36-32 0 31,-1-32 0-16,33-3 0-15,0 2 0 32</inkml:trace>
  <inkml:trace contextRef="#ctx0" brushRef="#br0" timeOffset="291082.5006">32310 7771 512 0,'34'-66'0'47,"-1"34"0"-47,-33-1 0 0,-33 33 0 47,-1 33 0-47,-31 99 0 0,-2-1 0 47,67 2 0-47,67-67 0 0,-2-66 0 31,2-34 0-15,-34-65 0-16,-1 1 0 31,-32-35 0-31,-32 67 0 0,-1 34 0 47,0-1 0-47</inkml:trace>
  <inkml:trace contextRef="#ctx0" brushRef="#br0" timeOffset="295176.4342">30623 9293 512 0,'0'0'0'31,"0"-33"0"-31,0 33 0 0,0 0 0 47,0 0 0-47,0 0 0 0,0 0 0 47,0 0 0-47,0 0 0 0,0 33 0 47,0 0 0-47,0 34 0 0,0 64 0 46,0 34 0-46,0 68 0 0,0-37 0 47,0-30 0-47,0-98 0 0,0-4 0 47,0-64 0-47,0-31 0 0,0-36 0 31,0 1 0-31,0-68 0 16,0 36 0 15,0-67 0-31,0 32 0 0,0-32 0 47,34 33 0-47,-1 0 0 0,34 33 0 47,-1 33 0-47,-34 33 0 0,1 66 0 47,1 33 0-47,-34 33 0 0,0 33 0 47,-34 0 0-47,1-33 0 0,-32 2 0 47,32-69 0-47,0-32 0 0,-1-32 0 47,34-3 0-47</inkml:trace>
  <inkml:trace contextRef="#ctx0" brushRef="#br0" timeOffset="295424.2777">31086 9359 512 0,'34'-33'0'47,"33"33"0"-47,-35-33 0 0,100 0 0 47,-64 1 0-47,-4-2 0 0</inkml:trace>
  <inkml:trace contextRef="#ctx0" brushRef="#br0" timeOffset="295613.7656">31286 9491 512 0,'0'0'0'47,"0"0"0"-47,33-32 0 0,33 32 0 46,-32-34 0-46,-3 34 0 0</inkml:trace>
  <inkml:trace contextRef="#ctx0" brushRef="#br0" timeOffset="297572.4755">32013 9393 512 0,'0'0'0'46,"-33"0"0"-46,33 0 0 0,0 32 0 32,0 2 0-32,0-34 0 0,33 0 0 47,-33-34 0-47,0 34 0 0,0 0 0 46,0 0 0-46,0 34 0 0,-33-2 0 47,33 1 0-47,0-33 0 0,0 0 0 32,0 0 0-32,0-33 0 0</inkml:trace>
  <inkml:trace contextRef="#ctx0" brushRef="#br0" timeOffset="298572.7726">32310 8830 512 0,'0'-32'0'47,"0"32"0"-47,0 0 0 0,34 32 0 32,-34 1 0-32,0 34 0 0,33 32 0 46,-33 0 0-46,0 1 0 0,0 31 0 47,0-31 0-47,0-35 0 0,0-32 0 47,0-33 0-47</inkml:trace>
  <inkml:trace contextRef="#ctx0" brushRef="#br0" timeOffset="299270.3096">32707 8798 512 0,'0'0'0'47,"0"0"0"-47,0-33 0 0,0 0 0 31,0-3 0-31,34 5 0 0,-1-2 0 47,-1-32 0-47,35 30 0 0,-35 35 0 47,2 0 0-47,0 0 0 0,0 0 0 47,-3 35 0-47,-31-3 0 0,0 34 0 46,0 1 0-46,-31 64 0 0,-3-31 0 47,-34 0 0-47,-31-2 0 0,67-31 0 47,-35-35 0-47,34-32 0 0,2-32 0 47,31-35 0-47,31 34 0 0,2 0 0 31,34 33 0-15,-35 0 0-16,35 33 0 47,-35 0 0-47,2-33 0 0,0 0 0 31,0 0 0-31,-34 0 0 0</inkml:trace>
  <inkml:trace contextRef="#ctx0" brushRef="#br0" timeOffset="300856.3845">30690 10880 512 0,'0'0'0'63,"-33"0"0"-63,33-32 0 0,0 32 0 31,0-33 0-31,-34 33 0 0,2 0 0 47,-1 33 0-47,-34-1 0 0,2 2 0 62,30 32 0-62,35-34 0 0,0 35 0 32,35-35 0-17,-2-32 0-15,-1-32 0 31,35-35 0-31,-2 1 0 0,-31 0 0 47,-1 34 0-47,-33 98 0 0,-33 32 0 63,-1 35 0-63,-31 66 0 0,31-34 0 31,1-32 0-31,1-69 0 0,32-28 0 47,32-72 0-47,1-28 0 0,1-36 0 47,-1 33 0-47,-1 1 0 0,-32 33 0 15</inkml:trace>
  <inkml:trace contextRef="#ctx0" brushRef="#br0" timeOffset="301149.5948">31086 10815 512 0,'0'0'0'31,"68"-34"0"-31,-3 2 0 0,2-34 0 62,32 33 0-62</inkml:trace>
  <inkml:trace contextRef="#ctx0" brushRef="#br0" timeOffset="301332.1003">31219 10980 512 0,'0'0'0'47,"0"0"0"-47,33 0 0 0,1 0 0 31,-1 0 0-15</inkml:trace>
  <inkml:trace contextRef="#ctx0" brushRef="#br0" timeOffset="304974.2599">31749 10946 512 0,'0'0'0'47,"34"0"0"-47,-34 34 0 0,31-34 0 47,2 32 0-47,-33 2 0 0,0-1 0 46,0-1 0-46</inkml:trace>
  <inkml:trace contextRef="#ctx0" brushRef="#br0" timeOffset="305536.7416">32245 10518 512 0,'32'-35'0'47,"-32"3"0"-47,0-3 0 0,-32 4 0 47,-2-2 0-47,1 66 0 0,-32-33 0 47,-1 31 0-47,66 36 0 0,32 31 0 47,67-29 0-47,0 30 0 0,1-33 0 31,-35-1 0-31,-30-31 0 0,-35 32 0 47,-35 0 0-47,-30-33 0 0,-2-33 0 47,34-33 0-47,1-33 0 0,32-34 0 46,32 1 0-46,1 1 0 0,34-4 0 47,-67 39 0-47,33 28 0 0</inkml:trace>
  <inkml:trace contextRef="#ctx0" brushRef="#br0" timeOffset="305986.5356">32741 10187 512 0,'-34'0'0'47,"34"-33"0"-47,-33 33 0 0,2 0 0 47,-3 33 0-47,34 0 0 0,0 65 0 31,34 0 0-31,30 4 0 0,3 30 0 47,-1-33 0-47,-66 0 0 16,0-33 0 15,-66-34 0-31,33 2 0 0,-34-68 0 47,67-32 0-47,0-33 0 0,67 1 0 47,-2-35 0-47,34-1 0 0,-31 36 0 31</inkml:trace>
  <inkml:trace contextRef="#ctx0" brushRef="#br0" timeOffset="317145.9002">14980 12931 512 0,'0'0'0'47,"0"0"0"-47,0 0 0 0,0 33 0 47,0 33 0-47,33-32 0 0,-33 30 0 31,0-31 0-31,0 3 0 0,0-36 0 63,0-36 0-63,0-28 0 0,34-3 0 47,-1-32 0-47,33-1 0 0,1 68 0 31,-3 32 0-31,-30 32 0 0,-1 34 0 47,-33 1 0-47,0-34 0 0,0 0 0 47,0-33 0-47,0 0 0 0</inkml:trace>
  <inkml:trace contextRef="#ctx0" brushRef="#br0" timeOffset="317732.3159">15576 12897 512 0,'33'34'0'47,"-33"-1"0"-47,0 33 0 0,34 1 0 31,-34 66 0-31,0-35 0 0,0-31 0 63,0-3 0-63,-34-30 0 0,34-68 0 62,-33-30 0-62,33-38 0 0,0-63 0 32,33 34 0-32,1-2 0 0,-2 68 0 46,0-2 0-46,2 67 0 0,-1 33 0 47,-33 1 0-47,0 64 0 0,-33-31 0 32,-1-1 0-32,-30 1 0 0,30-67 0 46,1 0 0-46</inkml:trace>
  <inkml:trace contextRef="#ctx0" brushRef="#br0" timeOffset="318622.4193">16105 12931 512 0,'0'33'0'47,"33"-33"0"-47,0 0 0 0,0 0 0 46,33-33 0-46,0-34 0 0,-32 34 0 16</inkml:trace>
  <inkml:trace contextRef="#ctx0" brushRef="#br0" timeOffset="318789.9658">16171 13097 512 0,'0'-33'0'31,"33"33"0"-31,0 0 0 0,0-34 0 47,0 34 0-47,-33 0 0 0</inkml:trace>
  <inkml:trace contextRef="#ctx0" brushRef="#br0" timeOffset="319250.7295">16998 12666 512 0,'0'0'0'32,"0"0"0"-32,0-32 0 0,-33 32 0 46,33 0 0-46,-34 0 0 0,2 65 0 47,0 1 0-47,-2 33 0 0,0 1 0 47,68 0 0-47,0-36 0 0,-2-31 0 47,0-33 0-47,2-33 0 0</inkml:trace>
  <inkml:trace contextRef="#ctx0" brushRef="#br0" timeOffset="319645.6537">17130 12732 512 0,'33'-33'0'31,"34"0"0"-31,-34 1 0 0,66-2 0 47,0 1 0-47,-66 33 0 0,-33 67 0 47,-66-2 0-47,-33 1 0 0,33 0 0 31,66-33 0-31,32-33 0 0,35 0 0 63,-1 33 0-63,0-33 0 0,-66 67 0 46,-33-34 0-46,-33 0 0 0,0 1 0 47,32-34 0-47</inkml:trace>
  <inkml:trace contextRef="#ctx0" brushRef="#br0" timeOffset="319925.8971">17924 12634 512 0,'0'32'0'47,"-33"-32"0"-47,0 33 0 0,-33 33 0 32,-1 0 0-32,34 34 0 15,66-34 0 16,1-33 0-31,65-66 0 0,-66-33 0 47,33-1 0-47,-66 2 0 0,0 31 0 32</inkml:trace>
  <inkml:trace contextRef="#ctx0" brushRef="#br0" timeOffset="320196.1671">18024 12501 512 0,'32'0'0'47,"34"0"0"-47,0 0 0 0,1 33 0 31,-1 33 0-16,-33 33 0-15,-33 33 0 32,-33 1 0-32,-33-67 0 0,33-32 0 47,-1-34 0-47,34-34 0 0</inkml:trace>
  <inkml:trace contextRef="#ctx0" brushRef="#br0" timeOffset="320804.5229">18585 12336 512 0,'0'0'0'31,"-34"0"0"-31,1 33 0 0,1 1 0 47,0 64 0-47,-35 67 0 0,67-32 0 47,0-1 0-47,33 1 0 0,33-69 0 31,-34-64 0-31,69-31 0 16,-68-2 0 0</inkml:trace>
  <inkml:trace contextRef="#ctx0" brushRef="#br0" timeOffset="321051.8558">18982 12864 512 0,'0'0'0'47,"0"33"0"-47,0-33 0 0,33 34 0 47,-33 32 0-47,0-33 0 0</inkml:trace>
  <inkml:trace contextRef="#ctx0" brushRef="#br0" timeOffset="321299.1864">19248 12634 512 0,'0'32'0'47,"31"-32"0"-47,-31 33 0 0,0 67 0 47,0-2 0-47,0 2 0 0,0-33 0 47,33-34 0-47,-33-33 0 0</inkml:trace>
  <inkml:trace contextRef="#ctx0" brushRef="#br0" timeOffset="321703.0956">19611 12666 512 0,'32'0'0'31,"-32"-32"0"-31,35 32 0 0,29-34 0 47,3 68 0-47,-34-2 0 0,-33 34 0 47,-33 33 0-47,0-33 0 0,-33 34 0 47,-1-100 0-47,67 0 0 0,0-66 0 46,35 32 0-46,63 1 0 0,-32 33 0 32,0 0 0-32,-32 33 0 0,-34-33 0 62,0-33 0-62,0 0 0 0</inkml:trace>
  <inkml:trace contextRef="#ctx0" brushRef="#br0" timeOffset="321962.3949">19875 12403 512 0,'0'0'0'47,"33"0"0"-47,-33 0 0 0,67 32 0 46,0 34 0-46,-1 0 0 0,-2 1 0 47,3-2 0-47,-67 35 0 0,0-35 0 47,-33-32 0-47,-1 1 0 0,2-68 0 16</inkml:trace>
  <inkml:trace contextRef="#ctx0" brushRef="#br0" timeOffset="327429.1393">20734 12666 512 0,'0'0'0'47,"34"0"0"-47,-1 0 0 0,1-32 0 47,33-2 0-47,-35 34 0 0</inkml:trace>
  <inkml:trace contextRef="#ctx0" brushRef="#br0" timeOffset="327631.5961">20768 12799 512 0,'0'0'0'47,"33"0"0"-47,-33 0 0 0,34 0 0 47,-1 0 0-47,1 32 0 0</inkml:trace>
  <inkml:trace contextRef="#ctx0" brushRef="#br0" timeOffset="339894.9212">21628 12600 512 0,'0'0'0'32,"0"0"0"-32,0 0 0 0,0 0 0 47,0 0 0-47,0 0 0 0,33 0 0 62,-33 0 0-62,32 0 0 0,35 0 0 31,-33-33 0-31,-1 33 0 0,0 0 0 63,32 0 0-63,-65 33 0 0,0-33 0 31,34 34 0-31,-68-2 0 0,2 1 0 47,-1 33 0-47,-33-32 0 0,32 31 0 47,-33-65 0-47,35 0 0 0,32 0 0 31,0-33 0-31,32 33 0 0,3-32 0 47,-3 32 0-47,2 0 0 0,-1 0 0 47,0 32 0-47,32 1 0 0,-65 0 0 47,0 1 0-47,0 32 0 0,-32-33 0 47,-1 1 0-47,-33-1 0 0,0-33 0 46,31 0 0-46,3 0 0 0,32 0 0 47,32 0 0-47</inkml:trace>
  <inkml:trace contextRef="#ctx0" brushRef="#br0" timeOffset="340089.3963">22057 13097 512 0,'0'0'0'47,"0"0"0"-47,0 0 0 0,34 0 0 47,-34 0 0-47</inkml:trace>
  <inkml:trace contextRef="#ctx0" brushRef="#br0" timeOffset="340481.3406">22455 12600 512 0,'0'-33'0'46,"0"33"0"-46,0 0 0 0,-34 0 0 32,34 67 0-32,-32-2 0 0,32 35 0 47,0-2 0-47,0 2 0 0,66-67 0 46,-32-66 0-46,30 0 0 0,-30-34 0 47,0 1 0-47,-68 66 0 0,0 0 0 47,2 0 0-47,-34 33 0 0,32-33 0 31,34 0 0-31</inkml:trace>
  <inkml:trace contextRef="#ctx0" brushRef="#br0" timeOffset="346103.5356">23646 12831 512 0,'0'0'0'47,"33"0"0"-47,1 0 0 0,-3-32 0 47,69-2 0-47,-34 34 0 0,-33 0 0 47,-1 34 0-47,-64 64 0 0,-67 2 0 47,32 0 0-47,34-69 0 0,33-31 0 47,33 33 0-47,1-33 0 0,31 0 0 47,-31 36 0-47,-1 28 0 0,-66-32 0 47,-33 3 0-47,-1-35 0 0,34 0 0 31,2-35 0-31,31 3 0 15</inkml:trace>
  <inkml:trace contextRef="#ctx0" brushRef="#br0" timeOffset="346419.1963">24143 12931 512 0,'0'0'0'47,"0"0"0"-47,0 33 0 0,-35 33 0 47,3 32 0-47,-1 4 0 0,33-4 0 47,65-65 0-47,2-33 0 0,-2-68 0 46,2 5 0-46,-67-39 0 0,0 38 0 47,0 30 0-47,-33 1 0 0,-1 66 0 16</inkml:trace>
  <inkml:trace contextRef="#ctx0" brushRef="#br0" timeOffset="346757.2823">24737 12600 512 0,'33'-33'0'31,"-33"0"0"-31,0 0 0 0,0 33 0 47,-33 0 0-47,-33 99 0 0,-1 0 0 47,2 66 0-47,33 1 0 0,64-68 0 47,0 4 0-47,35-71 0 0,-3-31 0 47,4-64 0-47</inkml:trace>
  <inkml:trace contextRef="#ctx0" brushRef="#br0" timeOffset="346937.7946">25035 13030 512 0,'0'34'0'32,"0"-34"0"-17,0 33 0-15,0-33 0 32,0 31 0-32</inkml:trace>
  <inkml:trace contextRef="#ctx0" brushRef="#br0" timeOffset="347352.0991">25431 12732 512 0,'-32'-33'0'47,"0"33"0"-47,-2 0 0 0,-33 0 0 46,0 0 0-46,35 33 0 0,32 66 0 47,66 1 0-47,-33-1 0 0,0-32 0 47,-33-36 0-47,-33 2 0 0,-34-66 0 47,35 33 0-47,-1-31 0 0,66-2 0 47,33-1 0-47,0-32 0 0,2 33 0 47,-36-1 0-47,0 34 0 0,2-33 0 15</inkml:trace>
  <inkml:trace contextRef="#ctx0" brushRef="#br0" timeOffset="347748.029">25763 12634 512 0,'-33'0'0'31,"33"0"0"-31,0 0 0 0,0 32 0 47,33 34 0-47,-1 1 0 0,2 31 0 31,-34 2 0-31,0-33 0 0,-66-3 0 47,33-31 0-47,-35-66 0 0,68 2 0 47,34-69 0-47,0 34 0 0,31-1 0 47,2 2 0-47,-34 31 0 0,-2 1 0 31</inkml:trace>
  <inkml:trace contextRef="#ctx0" brushRef="#br0" timeOffset="348027.2752">25829 12403 512 0,'33'0'0'32,"0"0"0"-32,-2 32 0 0,103 34 0 47,-36 33 0-47,-31 0 0 0,0 66 0 46,-67-32 0-46,-33-33 0 0,-1-36 0 47,1-64 0-47,-1-33 0 0</inkml:trace>
  <inkml:trace contextRef="#ctx0" brushRef="#br0" timeOffset="349142.7701">26689 12765 512 0,'33'0'0'47,"-1"0"0"-47,2 0 0 0,32-33 0 47,0 0 0-47,-32 33 0 0</inkml:trace>
  <inkml:trace contextRef="#ctx0" brushRef="#br0" timeOffset="349333.2538">26689 12964 512 0,'33'0'0'47,"-1"-33"0"-47,2 33 0 0,32-34 0 31</inkml:trace>
  <inkml:trace contextRef="#ctx0" brushRef="#br0" timeOffset="359290.3761">27349 12634 512 0,'0'0'0'47,"0"0"0"-47,0 0 0 0,-32 0 0 47,32 0 0-47,0 0 0 0,0 0 0 46,32-34 0-46,35 34 0 0,-2-33 0 47,3 0 0-47,-3 66 0 0,-31 0 0 47,-34 33 0-47,0 33 0 0,-34 33 0 31,-31-65 0-31,-36-1 0 16,2-66 0 15,34 0 0-31,31-33 0 0,68 0 0 47,31 0 0-47,34-1 0 0,-32 34 0 47,0 34 0-47,-35-34 0 0,-32 33 0 47,34-66 0-47</inkml:trace>
  <inkml:trace contextRef="#ctx0" brushRef="#br0" timeOffset="359696.2907">28045 12567 512 0,'0'-33'0'32,"0"33"0"-32,0 0 0 0,0-33 0 46,-33 66 0-46,-2 0 0 0,-30 34 0 32,32 64 0-32,-34 1 0 0,67-32 0 62,33 0 0-62,1-69 0 0,-1-62 0 31,32-2 0-31,-65-34 0 0,0 1 0 63,-32 32 0-63,32 34 0 0,-33 0 0 31,33 0 0-31</inkml:trace>
  <inkml:trace contextRef="#ctx0" brushRef="#br0" timeOffset="359909.2108">28178 12897 512 0,'31'0'0'31,"-31"0"0"-31,0 0 0 0,0 34 0 47,0-34 0-47,0 33 0 0</inkml:trace>
  <inkml:trace contextRef="#ctx0" brushRef="#br0" timeOffset="360470.6926">28440 12501 512 0,'0'0'0'31,"0"0"0"-31,0 0 0 0,0 33 0 63,0-33 0-63,0 66 0 0,0-32 0 47,34 31 0-47,-34-32 0 0,68 0 0 46,-37-33 0-46,4-33 0 0,-35 0 0 47,32-32 0-47,-32-35 0 0,0 67 0 47,0-33 0-47,0 66 0 0,0 32 0 31,-32 35 0-31,32-1 0 0,0 33 0 47,-35 1 0-47,35-2 0 0,0-31 0 47,35-34 0-47,-35-33 0 0,0 0 0 31</inkml:trace>
  <inkml:trace contextRef="#ctx0" brushRef="#br0" timeOffset="370146.4736">30426 12600 512 0,'0'0'0'31,"33"0"0"-31,-33 34 0 0,0-2 0 47,-33 1 0-47,33 33 0 0,-35-32 0 47,35-2 0-47,0-64 0 0,35-35 0 31,-2 1 0-31,66-66 0 0,-34 1 0 47,2 64 0-47,-33 34 0 0,-1 99 0 47,-33 66 0-47,-33 1 0 0,-1-2 0 46,1-65 0-46,33-33 0 0,0-33 0 47,33 0 0-47</inkml:trace>
  <inkml:trace contextRef="#ctx0" brushRef="#br0" timeOffset="370474.5862">31252 12403 512 0,'0'-34'0'31,"0"34"0"-31,-33 0 0 0,-32 34 0 47,31 30 0-47,-33 69 0 0,67-34 0 47,0 1 0-47,67-68 0 0,32-64 0 47,-32-68 0-47,-34 35 0 0,-1-2 0 62,-64 1 0-62</inkml:trace>
  <inkml:trace contextRef="#ctx0" brushRef="#br0" timeOffset="370977.2451">31783 11940 512 0,'-34'-34'0'31,"0"-34"0"-31,-31 37 0 0,-68-70 0 47,-98 4 0-47,-68 61 0 0,36 36 0 47,30 69 0-47,2 96 0 0,66 66 0 47,66 34 0-47,99-34 0 0,31 0 0 47,137-32 0-47,63-66 0 0,100-33 0 47,-2-67 0-47,4-66 0 0,-37-100 0 47,-65 0 0-47,-98 1 0 0,-66-1 0 31,-100-32 0-15,-67 33 0-16,0-33 0 31,-30 66 0-31,30-2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57" units="1/cm"/>
          <inkml:channelProperty channel="Y" name="resolution" value="1820.38892" units="1/cm"/>
          <inkml:channelProperty channel="F" name="resolution" value="1065.625" units="1/dev"/>
          <inkml:channelProperty channel="T" name="resolution" value="1" units="1/dev"/>
        </inkml:channelProperties>
      </inkml:inkSource>
      <inkml:timestamp xml:id="ts0" timeString="2020-02-12T17:22:45.02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5587 4465 512 0,'0'0'0'0,"0"0"0"0,-34 0 0 47,68 0 0-47,-34 66 0 0,0-1 0 31,0 35 0-31,0 33 0 0,0-34 0 47,0-32 0-47,0-67 0 0,0-67 0 47,0-100 0-47,35-30 0 0,30-34 0 47,2 65 0-47,-2 34 0 0,2 99 0 47,-34 66 0-47,-1 67 0 0,2 32 0 47,-1 32 0-47,-33 1 0 0,0-32 0 47,0-67 0-47,0-66 0 0,32-66 0 31</inkml:trace>
  <inkml:trace contextRef="#ctx0" brushRef="#br0" timeOffset="687.0347">6513 4167 512 0,'0'33'0'31,"0"-33"0"-31,34 0 0 0,-1 0 0 47,33 0 0-47,1 0 0 0,-3-33 0 47,4 1 0-47,-36 32 0 0</inkml:trace>
  <inkml:trace contextRef="#ctx0" brushRef="#br0" timeOffset="902.4526">6646 4465 512 0,'0'0'0'31,"33"0"0"-31,1 0 0 0,30 0 0 63,-30 0 0-63,32 0 0 0,0-34 0 31</inkml:trace>
  <inkml:trace contextRef="#ctx0" brushRef="#br0" timeOffset="2835.3515">7605 3967 512 0,'0'0'0'47,"0"0"0"-47,0 0 0 0,0 68 0 47,-32-1 0-47,32 31 0 0,32 2 0 47,-32-2 0-47,66-65 0 0,0-66 0 31,-33-32 0-31,33-68 0 0,-32 0 0 47,-1 1 0-47,-33 99 0 0,0 33 0 47,0 65 0-47,-33 135 0 0,-1 31 0 47,34 34 0-47,-31-34 0 0,31-66 0 46,0-96 0-46,31-69 0 0,3-36 0 16</inkml:trace>
  <inkml:trace contextRef="#ctx0" brushRef="#br0" timeOffset="3273.1695">8663 4067 512 0,'33'0'0'31,"-33"0"0"-31,0-32 0 0,0 32 0 47,-66 0 0-47,0 32 0 0,-33 36 0 47,34-36 0-47,32 68 0 0,66-34 0 47,32-1 0-47,34 2 0 0,-33-1 0 31,0 33 0-31,-99 0 0 0,0-33 0 63,-33 0 0-63,-33-98 0 0</inkml:trace>
  <inkml:trace contextRef="#ctx0" brushRef="#br0" timeOffset="3456.1813">8597 4002 512 0,'0'0'0'63,"66"0"0"-63,1 0 0 0,65-35 0 31,0 35 0-31,-33-32 0 0,0-1 0 31,-31 1 0-31</inkml:trace>
  <inkml:trace contextRef="#ctx0" brushRef="#br0" timeOffset="4906.2606">10284 4167 512 0,'0'-32'0'32,"0"64"0"-32,0-32 0 0,0 100 0 46,0 64 0-46,33 68 0 0,-66-1 0 47,33-33 0-47,0-65 0 0,0-66 0 47,0-102 0-47,0-62 0 0,0-68 0 31,33-35 0-31,-33-31 0 0,67-33 0 63,31 31 0-63,3 68 0 0,-3 100 0 47,-31 98 0-47,-67 64 0 0,0 38 0 31,-33 63 0-31,-34-33 0 16,-32-66 0 15,32-33 0-31,1-66 0 0,34-66 0 31,32 0 0-31</inkml:trace>
  <inkml:trace contextRef="#ctx0" brushRef="#br0" timeOffset="5244.3496">11144 4102 512 0,'66'0'0'47,"-34"-35"0"-47,36 35 0 0,-3 0 0 31,3-32 0-31</inkml:trace>
  <inkml:trace contextRef="#ctx0" brushRef="#br0" timeOffset="5413.8891">11210 4333 512 0,'32'0'0'47,"2"0"0"-47,0 0 0 0,-2 0 0 31,34-33 0-31</inkml:trace>
  <inkml:trace contextRef="#ctx0" brushRef="#br0" timeOffset="5648.2564">11905 4234 512 0,'33'0'0'31,"-33"0"0"-31,0 0 0 0,34 33 0 63,-34-33 0-63,0 33 0 0,0-33 0 16</inkml:trace>
  <inkml:trace contextRef="#ctx0" brushRef="#br0" timeOffset="6064.133">12766 3540 512 0,'0'0'0'31,"-35"33"0"-31,-31-1 0 0,0 68 0 47,-33 32 0-47,1 66 0 0,64-66 0 47,100-32 0-47,33-67 0 0,2-66 0 31,-4-34 0-15,-30-31 0-16,-99 63 0 47,-3 3 0-47,-62 64 0 0,-4 36 0 31,68-3 0-31,-1 2 0 0</inkml:trace>
  <inkml:trace contextRef="#ctx0" brushRef="#br0" timeOffset="6501.9487">13128 3737 512 0,'33'0'0'31,"1"-32"0"-31,31-3 0 0,68 2 0 47,-1 1 0-47,-32 32 0 0,0 32 0 47,-100 68 0-47,-68 65 0 0,-64 35 0 47,0-35 0-47,-33-67 0 0,65-65 0 62,67-98 0-62,66-68 0 0,67 35 0 31,65 63 0-31,0 35 0 0,-33 68 0 47,-65-36 0-47,-67-32 0 0</inkml:trace>
  <inkml:trace contextRef="#ctx0" brushRef="#br0" timeOffset="8213.3242">15807 4035 512 0,'0'0'0'32,"33"32"0"-32,-33-32 0 0,0 0 0 46,0-32 0-46,-33 32 0 0,-33-33 0 63,-32 66 0-63,-35-1 0 0,66 68 0 31,1 0 0-31,33-2 0 0,66-32 0 47,67-66 0-47,-34-33 0 0,66-98 0 47,-66 31 0-47,0 0 0 0,-33 68 0 47,-33 132 0-47,-99 130 0 0,-33 134 0 47,0-34 0-47,-1-64 0 0,100-101 0 31,33-165 0-15,99-100 0-16,1-33 0 46,65-96 0-46,-33 30 0 0,1 33 0 16,-66 67 0 0</inkml:trace>
  <inkml:trace contextRef="#ctx0" brushRef="#br0" timeOffset="8371.8956">16437 4067 512 0,'64'0'0'47,"3"0"0"-47</inkml:trace>
  <inkml:trace contextRef="#ctx0" brushRef="#br0" timeOffset="8540.4405">16370 4431 512 0,'0'-33'0'31,"67"33"0"-31,-35-33 0 0,34 1 0 31</inkml:trace>
  <inkml:trace contextRef="#ctx0" brushRef="#br0" timeOffset="9742.9369">17097 4465 512 0,'0'0'0'47,"0"0"0"-47,0 0 0 0,0 0 0 47,0 0 0-47,0 0 0 0,0 33 0 47,0 0 0-47,0 0 0 0,0-1 0 31,0 2 0-31,0-1 0 0,0-66 0 31</inkml:trace>
  <inkml:trace contextRef="#ctx0" brushRef="#br0" timeOffset="14400.35">17593 4035 512 0,'0'0'0'47,"0"0"0"-47,0-33 0 0,0 33 0 31,0 0 0-31,0 0 0 0,0 0 0 47,0 0 0-47,0 0 0 0,0 0 0 47,0 0 0-47,0 0 0 0,33 0 0 47,-33 0 0-47,0-35 0 0,34 35 0 47,-34-32 0-47,0 32 0 0,32 0 0 47,-32 0 0-47,0 0 0 0,0-33 0 46,0 33 0-46,33 0 0 0,-33 0 0 32,0 0 0-32,0 0 0 0,34 0 0 47,-1-32 0-47,-33 32 0 0,33-33 0 46,0 33 0-46,0-35 0 0,-33 35 0 47,33 0 0-47,0-32 0 0,-33 32 0 47,0 32 0-47,33-32 0 0,-33 0 0 47,34 35 0-47,-34-35 0 0,0 33 0 47,32-33 0-47,-32 32 0 0,0-32 0 47,0 33 0-47,-32-1 0 0,32-32 0 31,-34 35 0-31,1 30 0 0,0-30 0 63,-33 30 0-63,0-32 0 0,33 1 0 46,-1-34 0-46,34-34 0 0,34 1 0 32,-1 1 0-32,33-1 0 0,-33-2 0 47,33 35 0-47,-33 0 0 0,1 0 0 46,-2 0 0-46,0 68 0 0,2-36 0 47,-34 35 0-47,0-1 0 0,-34 32 0 47,-30 2 0-47,30-34 0 0,-32 0 0 31,0-66 0-31,33 0 0 16,-33-34 0 15,32 2 0-31,34-1 0 0,0 0 0 32</inkml:trace>
  <inkml:trace contextRef="#ctx0" brushRef="#br0" timeOffset="15313.4289">18685 3935 512 0,'0'0'0'32,"-33"-33"0"-32,33 33 0 0,0-32 0 47,-33-1 0-47,-35-2 0 0,35 3 0 46,-65 32 0-46,32 32 0 0,0 3 0 47,33-2 0-47,33 32 0 0,0 2 0 47,33-34 0-47,0-1 0 0,33 3 0 47,33-2 0-47,-34-1 0 0,3 1 0 31,-2 1 0-31,-33-1 0 0,0 0 0 63,0 32 0-63,-33 1 0 0,0 34 0 31,-33-35 0-31,-33 2 0 0,0-1 0 47,-2-34 0-47,-29-32 0 0,30-65 0 47,-32-1 0-47,66-33 0 0,33-1 0 31,66 2 0-31,0-1 0 0,33 0 0 63,34-1 0-63,-1 0 0 0,-66 35 0 46,1-3 0-46</inkml:trace>
  <inkml:trace contextRef="#ctx0" brushRef="#br0" timeOffset="35247.5364">1685 11012 512 0,'0'0'0'32,"0"34"0"-32,33-34 0 15,-33 33 0 16,0 33 0-31,0 65 0 0,-33 35 0 47,33 34 0-47,-32-100 0 0,32-35 0 47,0-130 0-47,32-68 0 0,36-67 0 47,-4-32 0-47,67 67 0 0,-30 67 0 47,-33 98 0-47,-36 98 0 0,-32 67 0 47,0 67 0-47,-32-32 0 0,-3-36 0 47,35-66 0-47,0-63 0 0,0-70 0 31</inkml:trace>
  <inkml:trace contextRef="#ctx0" brushRef="#br0" timeOffset="35865.8639">2513 11177 512 0,'0'0'0'62,"0"0"0"-62,32 0 0 0,-32 34 0 47,0 65 0-47,0 66 0 0,-32 102 0 47,-1 29 0-47,-2 2 0 0,2-133 0 47,1-66 0-47,-2-132 0 0,34-99 0 31,34-133 0-31,31-98 0 0,68-68 0 47,33 67 0-47,-34 133 0 0,0 165 0 47,-99 100 0-47,-33 97 0 0,-33 68 0 31,-67-2 0-31,1 2 0 0,0-101 0 78,33-62 0-78,66-103 0 0</inkml:trace>
  <inkml:trace contextRef="#ctx0" brushRef="#br0" timeOffset="37083.5714">1057 13459 512 0,'0'34'0'47,"0"32"0"-47,0 1 0 0,0 65 0 46,0 66 0-46,0-33 0 0,0-66 0 47,-33-33 0-47,33-132 0 0,33-65 0 47,-2-100 0-47,38-36 0 0,-4 37 0 31,67 99 0-15,-65 98 0-16,-2 66 0 31,-31 132 0-31,-34 31 0 0,-34-29 0 47,34-3 0-47,-32-64 0 0,32-100 0 47,0-32 0-47</inkml:trace>
  <inkml:trace contextRef="#ctx0" brushRef="#br0" timeOffset="37655.0278">2149 13426 512 0,'32'-65'0'47,"-32"32"0"-47,0 33 0 0,-32-35 0 47,-35 137 0-47,-67 62 0 0,36 68 0 47,33 32 0-47,65-65 0 0,65-101 0 47,33-130 0-47,36-133 0 0,-35-68 0 47,1 4 0-47,-35 95 0 0,-65 201 0 47,-65 197 0-47,-35 132 0 0,-65 1 0 31,66-99 0-31,-1-99 0 16,68-133 0 15,64-66 0-31,35-132 0 0,31-101 0 47,69 4 0-47,-68-4 0 0,-1 68 0 47,-64 98 0-47,-2 35 0 0</inkml:trace>
  <inkml:trace contextRef="#ctx0" brushRef="#br0" timeOffset="38780.9881">3604 11244 512 0,'32'0'0'47,"1"0"0"-47,1-33 0 0,31-1 0 47,2 2 0-47</inkml:trace>
  <inkml:trace contextRef="#ctx0" brushRef="#br0" timeOffset="38950.5286">3604 11609 512 0,'32'0'0'47,"1"-36"0"-47,1 5 0 0,64-2 0 47,-64 33 0-47</inkml:trace>
  <inkml:trace contextRef="#ctx0" brushRef="#br0" timeOffset="43077.3761">5356 10880 512 0,'0'0'0'47,"0"0"0"-47,34-32 0 0,-2-1 0 47,35-33 0-47,-3 0 0 0,38-1 0 47,-3 32 0-47,-34 70 0 0,2 64 0 47,-67 34 0-47,-34 98 0 0,-64 0 0 46,-34 1 0-46,-35-101 0 0,35-98 0 32,33-66 0-32,99-67 0 15,67 2 0 17,64 32 0-32,-31 33 0 0,0 33 0 31,-35 0 0-16,-32 33 0-15,1-33 0 16</inkml:trace>
  <inkml:trace contextRef="#ctx0" brushRef="#br0" timeOffset="43428.4258">6250 10683 512 0,'0'0'0'47,"0"32"0"-47,33-32 0 0,33 0 0 31,-2 0 0-31,70 0 0 0,-35-99 0 47,32 33 0-47,-31 34 0 0,-34 32 0 47,-31 63 0-47,-35 71 0 0,-68 65 0 47,-31 32 0-47,1 0 0 0,-1-65 0 31,32-66 0-31</inkml:trace>
  <inkml:trace contextRef="#ctx0" brushRef="#br0" timeOffset="43607.9405">7076 11244 512 0,'0'0'0'46,"0"66"0"-46,0-32 0 0,-33 31 0 47,66 1 0-47</inkml:trace>
  <inkml:trace contextRef="#ctx0" brushRef="#br0" timeOffset="44012.8475">7969 10781 512 0,'0'-66'0'47,"32"34"0"-47,-64-1 0 0,32-36 0 46,-66 69 0-46,-1 69 0 0,1 30 0 47,66 32 0-47,0-31 0 0,66-68 0 32,67-64 0-17,-33-2 0-15,-35 34 0 31,1 66 0-31,-66 99 0 0,0 2 0 47,0-36 0-47,-31-64 0 0,-4-67 0 32</inkml:trace>
  <inkml:trace contextRef="#ctx0" brushRef="#br0" timeOffset="45114.8722">3041 13956 512 0,'0'0'0'47,"33"0"0"-47,1 0 0 0,30-34 0 47,36 2 0-47,33 0 0 0,-66 32 0 15</inkml:trace>
  <inkml:trace contextRef="#ctx0" brushRef="#br0" timeOffset="45283.9335">3272 14352 512 0,'33'-32'0'47,"2"32"0"-47,-4 0 0 0,36 0 0 31,-1-34 0-31</inkml:trace>
  <inkml:trace contextRef="#ctx0" brushRef="#br0" timeOffset="47857.978">4795 13261 512 0,'0'0'0'47,"0"32"0"-47,-35 3 0 0,35 96 0 31,0 103 0-31,-32-5 0 0,-1 36 0 47,0-100 0-31,33-65 0-16,33-67 0 15</inkml:trace>
  <inkml:trace contextRef="#ctx0" brushRef="#br0" timeOffset="48242.9368">5158 13293 512 0,'0'35'0'47,"0"-35"0"-47,66 33 0 0,1-33 0 46,32 0 0-46,33-68 0 0,-32 36 0 47,-2 1 0-47,1-2 0 0,-66 129 0 47,-33 70 0-47,-33 68 0 0,-32 29 0 47,-2 1 0-47,-33-98 0 0,66-67 0 31,3-65 0-31</inkml:trace>
  <inkml:trace contextRef="#ctx0" brushRef="#br0" timeOffset="48399.5159">6018 13990 512 0,'0'32'0'47,"0"1"0"-47,32 33 0 0,-32 0 0 16</inkml:trace>
  <inkml:trace contextRef="#ctx0" brushRef="#br0" timeOffset="48645.853">6845 12964 512 0,'32'33'0'47,"-32"34"0"-47,0-3 0 0,-32 101 0 47,-2 101 0-47,0 33 0 0,2-2 0 47,0-66 0-47,32-132 0 0</inkml:trace>
  <inkml:trace contextRef="#ctx0" brushRef="#br0" timeOffset="64205.6405">2214 17097 512 0,'0'-32'0'47,"0"32"0"-47,0 0 0 0,0 0 0 46,-33-33 0-46,-31 33 0 0,-4 0 0 47,1 65 0-47,2 35 0 0,-2 33 0 47,67-1 0-47,67 0 0 0,32-64 0 47,2-68 0-47,-37-68 0 0,-31-31 0 47,1-66 0-47,-68 0 0 0,1-1 0 31,1 67 0-31,-35 33 0 0,67 100 0 47,0-2 0-47,67 34 0 0,-2-33 0 47,33 0 0-47,35-33 0 0,-33-33 0 47,-1-34 0-47,-65 35 0 0,-2 0 0 31</inkml:trace>
  <inkml:trace contextRef="#ctx0" brushRef="#br0" timeOffset="64409.0895">3041 17065 512 0,'33'32'0'47,"1"-32"0"-47,-2 0 0 0,35 0 0 32,-2 0 0-32,-32 0 0 0</inkml:trace>
  <inkml:trace contextRef="#ctx0" brushRef="#br0" timeOffset="64567.6614">3108 17429 512 0,'32'-34'0'32,"35"34"0"-32,-2 0 0 0,34-33 0 46,2 33 0-46</inkml:trace>
  <inkml:trace contextRef="#ctx0" brushRef="#br0" timeOffset="67829.9593">4332 16932 512 0,'0'0'0'62,"0"0"0"-62,0 0 0 0,0-32 0 47,32 32 0-47,35-32 0 0,32-36 0 47,-34 2 0-47,35 33 0 0,-67 66 0 31,-33 101 0-31,-33-3 0 16,-34 1 0 15,-31-33 0-31,64-65 0 0,34-34 0 32,34 0 0-17,64 0 0-15,2 32 0 47,-68 34 0-47,3 34 0 0,-70 32 0 31,-63 32 0-31,0-64 0 0,-35-67 0 63,34 0 0-63,33-66 0 0,31 0 0 31,70-34 0-31</inkml:trace>
  <inkml:trace contextRef="#ctx0" brushRef="#br0" timeOffset="68020.4399">5026 17462 512 0,'0'33'0'32,"32"-1"0"-32,-32 3 0 0,0-3 0 31,33 36 0-15,-33-37 0-16</inkml:trace>
  <inkml:trace contextRef="#ctx0" brushRef="#br0" timeOffset="69233.163">5390 17032 512 0,'32'0'0'32,"-32"-33"0"-17,0 33 0-15,33-33 0 32,34-33 0-32,-2 0 0 0,3 0 0 62,-3-1 0-62,1 35 0 0,0 97 0 31,1 35 0-31,-35 65 0 0,2 1 0 47,-68-1 0-47,-31 0 0 0,-35-34 0 47,1-64 0-47,-35-67 0 0,70-31 0 47,30-69 0-47,68 33 0 0,64 34 0 47,2 33 0-47,-1 33 0 0,-33 34 0 47,-32-35 0-47,-1 0 0 0</inkml:trace>
  <inkml:trace contextRef="#ctx0" brushRef="#br0" timeOffset="69653.0301">6481 16669 512 0,'0'0'0'47,"0"0"0"-47,0 0 0 0,0 65 0 31,0 35 0-31,-34 65 0 0,0 66 0 62,2 1 0-62,64-68 0 0,68-64 0 47,33-68 0-47,-34-128 0 0,1-39 0 47,-35 3 0-47,-32 67 0 0,-99 65 0 47,-34 32 0-47,-63 35 0 0,30-1 0 31,33-66 0-31</inkml:trace>
  <inkml:trace contextRef="#ctx0" brushRef="#br0" timeOffset="75353.6246">13494 10550 512 0,'0'-32'0'47,"0"32"0"-47,0 32 0 0,0 34 0 47,0 67 0-47,-35 64 0 0,35 34 0 47,0-32 0-47,0-66 0 0,-33-100 0 31,33-133 0-31,33-98 0 16,33-100 0 15,34 2 0-31,32 31 0 0,0 100 0 47,-66 132 0-47,-32 98 0 0,-68 99 0 47,-32-30 0-47,-66 31 0 0,32-65 0 47,1-67 0-47,66-66 0 0</inkml:trace>
  <inkml:trace contextRef="#ctx0" brushRef="#br0" timeOffset="75761.5214">14913 10020 512 0,'0'0'0'47,"0"0"0"-47,-32 0 0 0,-33 35 0 47,-35 64 0-47,-32 65 0 0,0 68 0 46,65 98 0-46,34 1 0 0,66-33 0 32,34-101 0-32,31-130 0 15,2-134 0 17,-34-30 0-32</inkml:trace>
  <inkml:trace contextRef="#ctx0" brushRef="#br0" timeOffset="76794.7286">14881 10749 512 0,'0'0'0'31,"32"32"0"-31,2 2 0 0,66 31 0 32,-1 35 0-32,32-1 0 0,-31-1 0 47,-34 1 0-47,-32-65 0 0,-1 0 0 31</inkml:trace>
  <inkml:trace contextRef="#ctx0" brushRef="#br0" timeOffset="77043.0683">15510 10715 512 0,'-33'66'0'46,"33"-32"0"-46,-67 31 0 0,1 67 0 47,-33 1 0-47,0 32 0 0,0 0 0 47,65-67 0-47,34-98 0 0</inkml:trace>
  <inkml:trace contextRef="#ctx0" brushRef="#br0" timeOffset="78188.9625">17196 10715 512 0,'0'-32'0'47,"0"32"0"-47,34-33 0 0,31-1 0 47,2-1 0-47,32 35 0 0,-33 35 0 47,-66 64 0-47,0 100 0 0,-99-2 0 47,-66 2 0-47,-1 0 0 0,34-166 0 47,66-100 0-47,98-32 0 0,134-33 0 47,32 65 0-47,1 67 0 0,-67 34 0 31,-66-34 0-31,-33 33 0 0</inkml:trace>
  <inkml:trace contextRef="#ctx0" brushRef="#br0" timeOffset="78494.1367">18255 10616 512 0,'-33'0'0'46,"-1"0"0"-46,0 67 0 0,-64 31 0 47,32 35 0-47,33 64 0 0,100-32 0 47,31-97 0-47,2-68 0 0,-34-133 0 47,-33-66 0-47,-33 2 0 0,0-2 0 47,-33 34 0-47</inkml:trace>
  <inkml:trace contextRef="#ctx0" brushRef="#br0" timeOffset="78887.0746">18222 9987 512 0,'33'33'0'32,"-33"-33"0"-32,33 35 0 0,33 28 0 47,34 39 0-47,65 30 0 0,33 34 0 46,-67 31 0-46,-30 68 0 0,-135-1 0 47,-66 1 0-47,-31-68 0 0,32-130 0 32</inkml:trace>
  <inkml:trace contextRef="#ctx0" brushRef="#br0" timeOffset="85929.0235">16336 10749 512 0,'0'32'0'47,"0"-32"0"-47,0 0 0 0,0 0 0 47,0 0 0-47,0 34 0 0,0-34 0 47,-33 0 0-47,0 33 0 0,-33 33 0 31,0-34 0-31,-1 34 0 0,-31 1 0 62,31-35 0-62,1 2 0 0,33-34 0 32,33 32 0-32,0-32 0 0,33 34 0 47,33-1 0-47,-32-1 0 0,33 36 0 46,-35-36 0-46,34 1 0 0,-33 0 0 32,0 0 0-17,-33-33 0-15,33 34 0 32,-33-34 0-32,0 0 0 0,33-34 0 46</inkml:trace>
  <inkml:trace contextRef="#ctx0" brushRef="#br0" timeOffset="94141.8295">20835 10385 512 0,'33'0'0'31,"1"31"0"-31,30 36 0 0,3 0 0 47,32 33 0-47,0-1 0 0,-32-33 0 47,-1-1 0-47,0-31 0 0,-33-2 0 16</inkml:trace>
  <inkml:trace contextRef="#ctx0" brushRef="#br0" timeOffset="94447.0072">21463 10252 512 0,'-33'32'0'47,"-33"36"0"-47,0 31 0 0,-34 100 0 31,-32-1 0-31,32-34 0 16,2-31 0 15,65-34 0-31,66-67 0 0,1-32 0 47</inkml:trace>
  <inkml:trace contextRef="#ctx0" brushRef="#br0" timeOffset="94615.551">21794 10416 512 0,'33'0'0'31,"0"35"0"-31,32-35 0 0,2 0 0 31,-2 0 0-31</inkml:trace>
  <inkml:trace contextRef="#ctx0" brushRef="#br0" timeOffset="94827.9766">21794 10781 512 0,'33'34'0'32,"0"-34"0"-32,0 0 0 0,33 0 0 46,0 0 0-46,0-34 0 0</inkml:trace>
  <inkml:trace contextRef="#ctx0" brushRef="#br0" timeOffset="106717.8474">22819 10352 512 0,'0'0'0'31,"0"0"0"-15,0 0 0-16,0-34 0 46,33 0 0-46,34-30 0 0,-3 31 0 32,3 0 0-32,-33 33 0 0,-1 66 0 47,-33 66 0-47,-33 34 0 0,-68-34 0 62,3-33 0-62,-2-67 0 0,35-98 0 47,65-33 0-47,65 33 0 0,35-1 0 31,31 35 0-15,-30 99 0-16,-69-4 0 31,2 6 0-31,-1-36 0 0</inkml:trace>
  <inkml:trace contextRef="#ctx0" brushRef="#br0" timeOffset="107033.9909">24010 10154 512 0,'0'-36'0'47,"-35"36"0"-47,3 0 0 0,-67 0 0 47,-32 102 0-47,-2-4 0 0,65 35 0 62,68-3 0-62,68-95 0 0,65-35 0 31,-2-66 0-31,-65-33 0 0,-33 33 0 47,-33-1 0-47,0 101 0 0</inkml:trace>
  <inkml:trace contextRef="#ctx0" brushRef="#br0" timeOffset="107339.1656">24472 10416 512 0,'0'0'0'63,"35"0"0"-63,-35 0 0 0,64 0 0 31,-31-31 0-31,1 31 0 0</inkml:trace>
  <inkml:trace contextRef="#ctx0" brushRef="#br0" timeOffset="107632.377">25266 10683 512 0,'0'0'0'47,"0"32"0"-47,33-32 0 0,1 34 0 31,0-2 0-15,-2 2 0-16,0-34 0 31,-32 33 0-31</inkml:trace>
  <inkml:trace contextRef="#ctx0" brushRef="#br0" timeOffset="108248.7082">26126 10055 512 0,'32'-35'0'31,"-32"2"0"-31,34 33 0 0,-34-33 0 47,0 1 0-47,0-3 0 0,-34 35 0 47,-31 35 0-47,-2-35 0 0,35 65 0 47,-36 3 0-47,37-5 0 0,31 39 0 47,-33 30 0-47,33-68 0 0,0 3 0 46,0-67 0-46,33-32 0 0,33-34 0 47,-1 33 0-47,2-1 0 0,-2 34 0 47,-31 67 0-47,-34-1 0 0,-34 64 0 31,-31-28 0-31,-2 30 0 0,-33-67 0 47,36-31 0-47,-3-100 0 0</inkml:trace>
  <inkml:trace contextRef="#ctx0" brushRef="#br0" timeOffset="143529.3469">16700 13161 512 0,'-33'36'0'47,"0"-3"0"-47,33-33 0 0,33 63 0 47,66-63 0-47,66 0 0 0,34-32 0 47,-34 32 0-47,-32 32 0 0,-133 134 0 47,-99 100 0-47,-100 64 0 0,34-65 0 46,33-66 0-46,132-102 0 0,132-61 0 47,66-72 0-47,67-61 0 0,-1-36 0 32,-98 33 0-32,-100 34 0 0</inkml:trace>
  <inkml:trace contextRef="#ctx0" brushRef="#br0" timeOffset="143779.6681">16501 13922 512 0,'34'0'0'47,"65"-32"0"-47,0 32 0 0,99-32 0 31,67-2 0-31,-66 34 0 0,-1 0 0 47,-99-33 0-47</inkml:trace>
  <inkml:trace contextRef="#ctx0" brushRef="#br0" timeOffset="144814.8702">26821 10352 512 0,'99'-34'0'47,"-1"34"0"-47,2-66 0 0,66 34 0 31,-34-1 0-31</inkml:trace>
  <inkml:trace contextRef="#ctx0" brushRef="#br0" timeOffset="144971.4475">27052 10616 512 0,'66'-35'0'47,"1"4"0"-47,-2-1 0 0,34-35 0 16</inkml:trace>
  <inkml:trace contextRef="#ctx0" brushRef="#br0" timeOffset="145285.6003">28144 9359 512 0,'0'66'0'47,"0"33"0"-47,0 33 0 0,-34 134 0 31,1 32 0-31,1 0 0 0,-36-101 0 63,68-64 0-63,0-67 0 0,0-66 0 15</inkml:trace>
  <inkml:trace contextRef="#ctx0" brushRef="#br0" timeOffset="145725.4101">29103 9459 512 0,'-34'-66'0'31,"1"32"0"-31,-66 1 0 0,-35 33 0 47,-29 99 0-47,65 100 0 0,30 32 0 47,102-66 0-47,66-98 0 0,31-134 0 47,1-66 0-47,1 3 0 0,-68 130 0 47,-65 130 0-47,0 70 0 0,-65 98 0 47,-2-67 0-47,35-66 0 0,-2-32 0 0</inkml:trace>
  <inkml:trace contextRef="#ctx0" brushRef="#br0" timeOffset="145904.931">29533 10416 512 0,'-33'35'0'31,"33"-3"0"-31,0 3 0 0,-34 28 0 31</inkml:trace>
  <inkml:trace contextRef="#ctx0" brushRef="#br0" timeOffset="146264.9542">30327 9557 512 0,'-33'0'0'47,"-33"33"0"-47,33 1 0 0,-2-2 0 62,35 69 0-62,35 29 0 0,64 3 0 31,-2 1 0-31,-29 30 0 0,-36-31 0 47,-64-34 0-47,-67 1 0 0,-1-100 0 32</inkml:trace>
  <inkml:trace contextRef="#ctx0" brushRef="#br0" timeOffset="146432.501">30491 9359 512 0,'132'-33'0'47,"2"-33"0"-47,-36 66 0 0,68-66 0 47,-67 66 0-47,-65-33 0 0</inkml:trace>
  <inkml:trace contextRef="#ctx0" brushRef="#br0" timeOffset="147580.3981">18222 13591 512 0,'33'0'0'47,"0"0"0"-47,33 0 0 0,34 0 0 47,-3-32 0-47,-29 32 0 0</inkml:trace>
  <inkml:trace contextRef="#ctx0" brushRef="#br0" timeOffset="147727.9994">18354 13890 512 0,'33'0'0'47,"0"-32"0"-47,33-2 0 0,-1 34 0 31</inkml:trace>
  <inkml:trace contextRef="#ctx0" brushRef="#br0" timeOffset="150796.7071">19643 12534 512 0,'0'0'0'47,"0"0"0"-47,-32 0 0 0,32 66 0 47,0 33 0-47,-33 99 0 0,33-31 0 47,-33-1 0-47,33-35 0 0,0-33 0 47,0-98 0-47,33-33 0 0</inkml:trace>
  <inkml:trace contextRef="#ctx0" brushRef="#br0" timeOffset="151261.4504">20272 12666 512 0,'0'-32'0'47,"33"-2"0"-47,-33 1 0 0,33-33 0 47,-66 32 0-47,-33 2 0 0,-33 64 0 47,1 68 0-47,63 32 0 0,3-32 0 47,64-2 0-47,69-64 0 0,-37-68 0 47,36-64 0-47,-34-2 0 0,-34 67 0 46,-32 66 0-46,0 67 0 0,-32 98 0 47,32-34 0-47,0-32 0 0,0-64 0 32,0-34 0-32</inkml:trace>
  <inkml:trace contextRef="#ctx0" brushRef="#br0" timeOffset="151406.0594">20636 13161 512 0,'0'36'0'47,"0"-36"0"-47,0 33 0 0,0-2 0 31,0 1 0-31</inkml:trace>
  <inkml:trace contextRef="#ctx0" brushRef="#br0" timeOffset="152025.3867">21628 12567 512 0,'0'0'0'47,"33"0"0"-47,-33-33 0 0,0 0 0 47,0 33 0-47,-33-34 0 0,-33 34 0 47,-33 0 0-47,0 0 0 0,1 67 0 31,-3 33 0-31,68-2 0 0,0 67 0 47,33-65 0-47,33-33 0 0,0-34 0 47,68-33 0-47,-37-33 0 0,36-1 0 31,-34 1 0-31,0 33 0 0,-33 33 0 62,-66 65 0-62,-33 4 0 0,-33-4 0 32,-32-31 0-32,30-36 0 0,68-62 0 62,0-71 0-62</inkml:trace>
  <inkml:trace contextRef="#ctx0" brushRef="#br0" timeOffset="153001.749">22091 12931 512 0,'0'0'0'47,"34"33"0"-47,-2-33 0 0,35 33 0 31,32 0 0-31,-1-33 0 0,-30 0 0 63,-4 0 0-63,-30 0 0 0</inkml:trace>
  <inkml:trace contextRef="#ctx0" brushRef="#br0" timeOffset="180014.3197">23844 12501 512 0,'-33'0'0'47,"33"0"0"-47,33 0 0 0,-33 0 0 47,0 0 0-47,32 0 0 0,-32-34 0 47,0 34 0-47,-32 0 0 0,32 0 0 46,0 34 0-46,0-34 0 0,-33 0 0 32,33-34 0-32,0 34 0 0,0 0 0 47,0 0 0-47,33-32 0 0,-33 32 0 46,0 0 0-46,32 32 0 0,2-32 0 47,-1 34 0-47,67-34 0 0,-35 33 0 47,34-66 0-47,-32 33 0 0,-34-34 0 47,-2 34 0-47,-31 0 0 0,0 0 0 47,0 0 0-47,0 0 0 0,0 0 0 47,-31 0 0-47,31 0 0 0,0 34 0 31,0-34 0-15,0 0 0-16,0 0 0 31,0 0 0-31,-33 0 0 0</inkml:trace>
  <inkml:trace contextRef="#ctx0" brushRef="#br0" timeOffset="181318.7984">23811 12666 512 0,'0'0'0'46,"0"0"0"-46,0-32 0 0,0 32 0 47,0 0 0-47,33 0 0 0,-33 0 0 47,32 0 0-47,35 0 0 0,0-34 0 47,-1 34 0-47,1-33 0 0,30 0 0 47,-30 0 0-47,-36 66 0 0,4 0 0 31,-35 66 0-31,-35 0 0 0,-29 33 0 47,-35 1 0-31,0-2 0-16,-34-31 0 31,-33 0 0-31,35-100 0 0,32 0 0 47,99-68 0-47,33 5 0 0,33 30 0 47,32 33 0-47,2 33 0 0,-1 30 0 47,-32-28 0-47,-34-35 0 0,32 33 0 46,-30-66 0-46,-3-2 0 0</inkml:trace>
  <inkml:trace contextRef="#ctx0" brushRef="#br0" timeOffset="181710.7384">24571 12467 512 0,'33'0'0'31,"-33"0"0"-31,34 0 0 0,65 0 0 47,-1-32 0-47,35 32 0 0,-33-32 0 47,-1 32 0-47,-33 64 0 0,-33 3 0 47,-66 65 0-47,-33 1 0 0,-33 65 0 47,-1-67 0-47,35-62 0 0,32-36 0 31,66-33 0-31</inkml:trace>
  <inkml:trace contextRef="#ctx0" brushRef="#br0" timeOffset="181872.2983">25367 13097 512 0,'0'0'0'47,"0"31"0"-47,0 2 0 0,0 3 0 47,0-3 0-47</inkml:trace>
  <inkml:trace contextRef="#ctx0" brushRef="#br0" timeOffset="182355.9933">26192 12435 512 0,'33'-66'0'47,"-33"33"0"-47,0 0 0 0,-33-32 0 47,-1 31 0-47,-64 68 0 0,32 31 0 31,-2 35 0-31,37 31 0 16,62-31 0 15,69-35 0-31,-33-65 0 0,32-33 0 47,-32-33 0-47,-1 33 0 0,-33 66 0 47,-33 33 0-47,0 67 0 0,0-35 0 46,-33 35 0-46,0-66 0 0,33-67 0 47,-33 0 0-47</inkml:trace>
  <inkml:trace contextRef="#ctx0" brushRef="#br0" timeOffset="183878.9283">19512 13890 512 0,'33'0'0'47,"-33"0"0"-47,0 0 0 0,33 0 0 47,0 0 0-47,66 32 0 0,0 36 0 46,67-3 0-46,31-31 0 0,36-2 0 47,31-32 0-47,33 0 0 0,3 0 0 47,-4 34 0-47,2-34 0 0,-1 0 0 47,1 0 0-47,0 32 0 0,33 1 0 31,65 1 0-15,-32-68 0-16,-1 1 0 31,1-65 0-31,-65 64 0 0,-2 34 0 47,-65 0 0-47,-34 34 0 0,-32-34 0 47,-3 0 0-47,-63 0 0 0,0-34 0 31,-34 1 0-31,-66 33 0 0,33 33 0 63,-66-33 0-63,-1 34 0 0,2-2 0 31,-34 2 0-31</inkml:trace>
  <inkml:trace contextRef="#ctx0" brushRef="#br0" timeOffset="186528.7163">9060 10715 512 0,'0'0'0'47,"33"0"0"-47,1 0 0 0,31-32 0 47,3-1 0-47,30-1 0 0,-63 34 0 31</inkml:trace>
  <inkml:trace contextRef="#ctx0" brushRef="#br0" timeOffset="186687.288">9160 10946 512 0,'65'0'0'47,"-30"-32"0"-47,30 32 0 0,34-34 0 46,1 34 0-46</inkml:trace>
  <inkml:trace contextRef="#ctx0" brushRef="#br0" timeOffset="187349.4998">10085 10550 512 0,'0'-32'0'47,"0"32"0"-47,0 0 0 0,34 0 0 47,-68 32 0-47,34 34 0 0,0 1 0 47,0 31 0-47,34 1 0 0,-1-33 0 46,66-66 0-46,-33-32 0 0,33-34 0 47,-33-67 0-47,1-1 0 0,-33 36 0 47,-34 31 0-47,0 36 0 0,0 62 0 31,-34 71 0-15,0-4 0-16,1 35 0 47,33-34 0-47,33-33 0 0,67-66 0 31,-34-34 0-31,33-31 0 0,-33-35 0 63,-33 35 0-63,-33-4 0 0</inkml:trace>
  <inkml:trace contextRef="#ctx0" brushRef="#br0" timeOffset="188384.701">10152 10914 512 0,'0'0'0'46,"33"32"0"-46,-66 34 0 0,33 33 0 47,0 1 0-47,-33-1 0 0,-1-33 0 32</inkml:trace>
  <inkml:trace contextRef="#ctx0" brushRef="#br0" timeOffset="190926.8342">20636 14881 512 0,'0'-33'0'47,"0"33"0"-47,0 0 0 0,66-32 0 47,0 32 0-47,68-33 0 0,-36 33 0 46,-32 33 0-46,-33 32 0 0,-99 35 0 47,-1 0 0-47,-31-67 0 0,65-1 0 32,66-32 0-32,33 0 0 0,0 0 0 46,0 67 0-46,-33 0 0 0,-66 32 0 47,-33-1 0-47,-32-31 0 0,-36-34 0 47,68-33 0-47,33-33 0 0,33-1 0 16</inkml:trace>
  <inkml:trace contextRef="#ctx0" brushRef="#br0" timeOffset="191108.3424">21430 15379 512 0,'0'32'0'46,"0"2"0"-46,0-2 0 0,0 1 0 47,33-33 0-47</inkml:trace>
  <inkml:trace contextRef="#ctx0" brushRef="#br0" timeOffset="191522.2295">21925 14914 512 0,'0'-33'0'31,"34"0"0"-31,-1 1 0 0,0-1 0 63,33-2 0-63,0 70 0 0,-33 63 0 31,1 35 0-31,-68 66 0 0,-31-33 0 47,-35-35 0-47,0-64 0 0,68-100 0 47,64-100 0-47,35 2 0 0,32 31 0 47,34 34 0-47,-34 66 0 0,-66 66 0 47,-33-33 0-47,0 0 0 0</inkml:trace>
  <inkml:trace contextRef="#ctx0" brushRef="#br0" timeOffset="191882.2513">23084 14683 512 0,'33'-67'0'47,"-33"67"0"-47,-33 36 0 0,-1 28 0 31,-33 68 0-15,3 34 0-16,64 33 0 31,64-67 0-31,70-66 0 0,32-66 0 47,-36-32 0-47,-63-67 0 0,-67 32 0 47,-67 34 0-47,-31-1 0 0,-34 34 0 47,33 0 0-47,31 0 0 0</inkml:trace>
  <inkml:trace contextRef="#ctx0" brushRef="#br0" timeOffset="192873.5707">27382 13626 512 0,'0'0'0'47,"34"0"0"-47,-2 0 0 0,35 0 0 47,32-35 0-47,33 35 0 0,-66 0 0 31,-33 0 0-31</inkml:trace>
  <inkml:trace contextRef="#ctx0" brushRef="#br0" timeOffset="193054.0827">27448 14055 512 0,'33'0'0'32,"1"0"0"-32,0 0 0 0,31 0 0 46,2-33 0-46</inkml:trace>
  <inkml:trace contextRef="#ctx0" brushRef="#br0" timeOffset="235399.9374">8101 17165 512 0,'33'32'0'47,"33"-32"0"-47,-33 0 0 0</inkml:trace>
  <inkml:trace contextRef="#ctx0" brushRef="#br0" timeOffset="235523.6036">8134 17429 512 0</inkml:trace>
  <inkml:trace contextRef="#ctx0" brushRef="#br0" timeOffset="236141.9348">8764 17562 512 0,'31'32'0'46,"3"36"0"-46,-1-4 0 0,33 36 0 47,35-35 0-47,-37-65 0 0,35-33 0 47,-31-99 0-47,-36-32 0 0,-32-68 0 47,0-33 0-47,-67 68 0 0,34-2 0 31,33 99 0-31,33 67 0 0,34 33 0 47,65 0 0-47,67 33 0 0,33-1 0 47,98 2 0-47,68-34 0 0,64 0 0 47,67-34 0-47,99 2 0 0,34-36 0 47,-67 36 0-47,-65 32 0 0,-100 0 0 47,-133 0 0-47,-100 0 0 0,-63 0 0 47,-101 0 0-47,-33 0 0 0</inkml:trace>
  <inkml:trace contextRef="#ctx0" brushRef="#br0" timeOffset="237211.0466">10119 17429 512 0,'0'66'0'47,"0"-34"0"-47,0 35 0 0,0 65 0 31,-34-32 0-31,34-2 0 0,34-98 0 62,-1-98 0-62,34-66 0 0,31-3 0 47,67 2 0-47,-64 131 0 0,-3 68 0 32,-64 65 0-17,-34 34 0-15,-67-33 0 31,67-4 0-31,-33-63 0 0,33-33 0 32</inkml:trace>
  <inkml:trace contextRef="#ctx0" brushRef="#br0" timeOffset="237986.7828">11310 17495 512 0,'32'-33'0'47,"-32"33"0"-47,33 0 0 0,-33-67 0 47,0 67 0-47,-33-33 0 0,-67 33 0 63,-31 33 0-63,65 34 0 0,-1 33 0 31,35 31 0-31,32 2 0 0,32-68 0 31,35-65 0-31,-1-33 0 0,33-67 0 63,-67-32 0-63,2 68 0 0,32 29 0 31,-66 102 0-15,-32 130 0-16,-36 68 0 31,-30 34 0-31,33-2 0 0,-2-132 0 47,33-65 0-47,2-100 0 0,64-165 0 31,-32-67 0-31,34-65 0 0,33-2 0 62,-2 37 0-62,33 62 0 0,2 100 0 32,-34 68 0-32,1 32 0 0,-1 32 0 62,-33 35 0-62,-66 66 0 0,-33-2 0 47,-34 2 0-47,1-35 0 0,1-31 0 31,31-67 0-31,67-33 0 0</inkml:trace>
  <inkml:trace contextRef="#ctx0" brushRef="#br0" timeOffset="239078.8276">11079 17626 512 0,'0'0'0'32,"0"0"0"-32,0 0 0 0,0 0 0 47,0 36 0-47,-34 28 0 0,1 36 0 46,-1 98 0-46,34 34 0 0,-32 32 0 47,-2 1 0-47,1-68 0 0,33-97 0 47,0-67 0-47,-33-131 0 0,66-68 0 47,-33-99 0-47,67 2 0 0,-1-36 0 47,33 1 0-47,0 67 0 0,1 66 0 31,-35 32 0-31,3 133 0 0,-3 67 0 47,-65 64 0-47,0 36 0 16,-65 29 0 15,-3-30 0-31,-31-34 0 0,1-64 0 31,-1-68 0-31,65-35 0 16,34-30 0 15</inkml:trace>
  <inkml:trace contextRef="#ctx0" brushRef="#br0" timeOffset="239686.1874">12634 17562 512 0,'0'-35'0'47,"0"3"0"-47,0-1 0 0,0 33 0 46,-35-33 0-46,-64 33 0 0,1 33 0 47,-3 32 0-47,35 34 0 0,33 33 0 32,33-32 0-17,66-34 0-15,1-66 0 47,32-66 0-47,0-66 0 0,-33 0 0 31,0 65 0-31,-33 102 0 0,-97 161 0 47,-70 135 0-47,-31 134 0 0,-1-37 0 47,35-130 0-47,97-132 0 0,100-266 0 47,99-97 0-47,100-167 0 0,1 34 0 47,-35 31 0-47,-67 101 0 0,-97 98 0 15</inkml:trace>
  <inkml:trace contextRef="#ctx0" brushRef="#br0" timeOffset="241543.1678">14816 17462 512 0,'33'0'0'47,"-1"0"0"-47,34-33 0 0,67 33 0 47,-33-34 0-47</inkml:trace>
  <inkml:trace contextRef="#ctx0" brushRef="#br0" timeOffset="241690.7703">15146 17594 512 0,'34'-32'0'47,"-1"32"0"-47,31 0 0 0,3-35 0 31</inkml:trace>
  <inkml:trace contextRef="#ctx0" brushRef="#br0" timeOffset="242790.7989">16007 17562 512 0,'0'0'0'63,"0"0"0"-63,32 32 0 0,0 67 0 31,35 34 0-31,32 65 0 0,0-33 0 47,2-31 0-47,30-134 0 0,-32-134 0 47,0-31 0-47,-66-101 0 0,-33 3 0 47,-33-2 0-47,-33 67 0 0,33 34 0 31,66 96 0-31,66 68 0 0,67 34 0 47,99-34 0-47,131 34 0 0,100-34 0 47,100-34 0-47,32 34 0 0,-32-66 0 47,-34 66 0-47,-164-67 0 0,-102 67 0 47,-164 0 0-47,-98-32 0 0,-100 32 0 31</inkml:trace>
  <inkml:trace contextRef="#ctx0" brushRef="#br0" timeOffset="244332.6326">17064 17429 512 0,'0'0'0'47,"0"0"0"-47,0 0 0 0,0 0 0 31,0 33 0-31,0 32 0 0,0 34 0 63,0 1 0-63,66-35 0 0,0-30 0 47,33-35 0-47,-32-68 0 0,-1 3 0 46,-33-34 0-46,0 0 0 0,-33 66 0 32,-33 33 0-32,0 65 0 0,33 34 0 47,-66 33 0-47,33 1 0 0,-1 32 0 46,2-65 0-46,32 0 0 0,0-67 0 32</inkml:trace>
  <inkml:trace contextRef="#ctx0" brushRef="#br0" timeOffset="244635.812">17759 17562 512 0,'0'0'0'32,"0"0"0"-32,0 0 0 0,0 64 0 62,33-28 0-62,33 60 0 0,0 4 0 47,0-34 0-47,-66 34 0 0,0 0 0 47,-33-68 0-47,-66 1 0 0,33-98 0 16</inkml:trace>
  <inkml:trace contextRef="#ctx0" brushRef="#br0" timeOffset="244783.413">17957 17527 512 0,'33'-32'0'47,"1"32"0"-47,-2-33 0 0,34 33 0 47,0 33 0-47,1-1 0 0</inkml:trace>
  <inkml:trace contextRef="#ctx0" brushRef="#br0" timeOffset="245051.6881">18884 17264 512 0,'-34'0'0'31,"1"32"0"-31,-33 34 0 0,-66 34 0 47,31 64 0-47,37 36 0 0,64-35 0 47,32-67 0-47,101-63 0 0,-1-35 0 31</inkml:trace>
  <inkml:trace contextRef="#ctx0" brushRef="#br0" timeOffset="255806.0895">19512 17527 512 0,'0'-32'0'47,"-34"-1"0"-47,34 66 0 0,-33-1 0 47,-33 67 0-47,-1 33 0 0,34 34 0 31,100-66 0-31,32-35 0 0,1-98 0 47,33-32 0-31,-69-2 0-16,-64 34 0 31,-64 33 0-31,-3 67 0 0,1-34 0 47,33 32 0-47,33-32 0 0</inkml:trace>
  <inkml:trace contextRef="#ctx0" brushRef="#br0" timeOffset="256346.6289">19809 17594 512 0,'33'0'0'31,"0"0"0"-31,0-32 0 0,34-3 0 62,0 3 0-62,-35-34 0 0,2 32 0 47,-34 34 0-47,-34 0 0 0,34 34 0 47,0-34 0-47,0 33 0 0,34-33 0 31,-2 65 0-31,0 2 0 16,-32 1 0 15,0-4 0-31,-32-32 0 0,0 36 0 47,-34-36 0-47,-34 1 0 0,66 0 0 47,1-33 0-47,33 0 0 0,33-33 0 47,34 0 0-47,0 33 0 0,-1-32 0 47,-2-3 0-47,-30 2 0 0</inkml:trace>
  <inkml:trace contextRef="#ctx0" brushRef="#br0" timeOffset="256752.5332">20272 17032 512 0,'33'33'0'47,"-33"-33"0"-47,33 66 0 0,67-32 0 47,32 65 0-47,0-1 0 0,1 2 0 46,-34 0 0-46,-99 31 0 0,-66 2 0 32,-1-35 0-32,-32-64 0 0,33-34 0 31</inkml:trace>
  <inkml:trace contextRef="#ctx0" brushRef="#br0" timeOffset="257764.7973">19214 18056 512 0,'0'0'0'31,"0"0"0"-31,-33 33 0 0,33 2 0 47,-33-3 0-47,33 1 0 0,0-33 0 47,0 0 0-47,0-33 0 0,0 1 0 47,0-3 0-47,0 2 0 0,0 1 0 47,-33 32 0-47,33 0 0 0,-33-33 0 16</inkml:trace>
  <inkml:trace contextRef="#ctx0" brushRef="#br0" timeOffset="258755.1218">21298 16966 512 0,'-32'0'0'32,"32"0"0"-32,-35 66 0 0,2-1 0 46,-33 102 0-46,-33 31 0 0,66-34 0 47,33 1 0-47,33-65 0 0,33-67 0 32</inkml:trace>
  <inkml:trace contextRef="#ctx0" brushRef="#br0" timeOffset="258901.7244">21364 17693 512 0,'0'0'0'47,"0"0"0"-47,0 33 0 0,0-33 0 15</inkml:trace>
  <inkml:trace contextRef="#ctx0" brushRef="#br0" timeOffset="259317.6003">21628 17264 512 0,'33'-34'0'47,"-1"34"0"-47,35-33 0 0,33 1 0 31,-35 32 0-15,-31 32 0-16,-68 35 0 31,-64 31 0-31,31 2 0 0,0-35 0 47,102-30 0-47,31-35 0 0,0 0 0 47,33 0 0-47,-66 0 0 0,-66 100 0 47,-33-36 0-47,-33 1 0 0,-2 2 0 46,36-67 0-46,65-32 0 0</inkml:trace>
  <inkml:trace contextRef="#ctx0" brushRef="#br0" timeOffset="259688.6008">22356 17197 512 0,'0'-32'0'47,"0"-2"0"-47,0 34 0 0,-33-34 0 31,-1 68 0-31,34 0 0 0,0 65 0 63,34 32 0-63,32 1 0 0,-66 3 0 31,-33-6 0-31,-66-62 0 0,66-67 0 63,-1-100 0-63,68 4 0 0,65-71 0 31,-1 67 0-31,-30 1 0 0,-4 67 0 15</inkml:trace>
  <inkml:trace contextRef="#ctx0" brushRef="#br0" timeOffset="260005.7432">22455 16569 512 0,'0'0'0'47,"66"0"0"-47,34 32 0 0,32 68 0 63,34 67 0-63,-69 30 0 0,-63 34 0 31,-68-32 0-31,-31-32 0 0,-1-71 0 63,0-96 0-63</inkml:trace>
  <inkml:trace contextRef="#ctx0" brushRef="#br0" timeOffset="261059.8918">21066 17858 512 0,'33'0'0'32,"0"0"0"-17,0 0 0-15,0 0 0 31,35 0 0-31,-36 0 0 0,0 0 0 47,-32-32 0-47,0 64 0 0,0-32 0 47,0 33 0-47,-32 34 0 0,32-67 0 63,32 33 0-63,2-66 0 0,-34 33 0 47,33-67 0-47,-33 34 0 0,0 33 0 31,-33 0 0-16,33 0 0-15</inkml:trace>
  <inkml:trace contextRef="#ctx0" brushRef="#br0" timeOffset="262241.7017">21066 16635 512 0,'-33'0'0'47,"33"0"0"-47,0 0 0 0,33 0 0 47,0 0 0-47,33 0 0 0,35 0 0 46,30 34 0-46,34 31 0 0,33-31 0 47,34-2 0-47,33-64 0 0,-1 32 0 32,34-34 0-32,0 34 0 0,-2 0 0 46,-63-33 0-46,-68 1 0 0,-66 32 0 47,-34-34 0-47,-65 68 0 0</inkml:trace>
  <inkml:trace contextRef="#ctx0" brushRef="#br0" timeOffset="269747.2431">28672 13693 512 0,'0'0'0'47,"33"0"0"-47,1 0 0 0,-1 0 0 47,66 0 0-47,-65-34 0 0,-2 34 0 31</inkml:trace>
  <inkml:trace contextRef="#ctx0" brushRef="#br0" timeOffset="270456.3718">29201 13230 512 0,'0'0'0'47,"0"0"0"-47,0 0 0 0,0 0 0 46,0 31 0-46,34-31 0 0,-34 0 0 32,65 0 0-32,-30-31 0 0,30 31 0 62,35-33 0-62,-34-3 0 0,32 3 0 47,1 33 0-47,-32 0 0 0,-33 69 0 31,-1 27 0-31,-100 70 0 0,0 68 0 63,-64-37 0-63,-1 2 0 0,-33-101 0 47,65-65 0-47,66-132 0 0,68 0 0 31,99-1 0-31,-1 68 0 16,-33 32 0 15,0 66 0-31,-66 0 0 0,-33 1 0 31,0-67 0-15</inkml:trace>
  <inkml:trace contextRef="#ctx0" brushRef="#br0" timeOffset="270646.8125">30127 13791 512 0,'0'33'0'62,"0"-33"0"-62,33 34 0 0,-33-2 0 32,35 0 0-32,-35-32 0 0</inkml:trace>
  <inkml:trace contextRef="#ctx0" brushRef="#br0" timeOffset="271322.9846">30855 13064 512 0,'0'0'0'47,"0"0"0"-47,0 0 0 0,0 33 0 47,-32-33 0-47,-1 0 0 0,-33 0 0 47,-1 0 0-47,33 0 0 0,-31 0 0 47,31 31 0-47,1 38 0 0,1-5 0 46,32 3 0-46,0 0 0 0,0-36 0 47,32-31 0-47,35 0 0 0,-34-31 0 32,33-3 0-32,-33 34 0 0,34 34 0 62,-34 30 0-62,0 36 0 0,-33 0 0 31,-33 32 0-31,-33-33 0 0,-1 1 0 47,1-68 0-47,-1-64 0 0,34-36 0 47,33-30 0-47</inkml:trace>
  <inkml:trace contextRef="#ctx0" brushRef="#br0" timeOffset="274999.0534">31483 13395 512 0,'0'-34'0'32,"0"34"0"-32,-33-33 0 0,33-2 0 47,-31 3 0-47,-37 1 0 0,-31-2 0 46,34 33 0-46,-2 33 0 0,67 30 0 32,34 5 0-32,31-3 0 0,2 2 0 47,32-1 0-47,-34 1 0 0,2 0 0 46,-67 31 0-46,-67 33 0 0,2-31 0 47,-34-33 0-47,65-67 0 0,1-34 0 47,33-65 0-47,0 1 0 0,67-67 0 47,32 31 0-47,-34 34 0 0,2 2 0 47,-34 65 0-47,-33 33 0 0</inkml:trace>
  <inkml:trace contextRef="#ctx0" brushRef="#br0" timeOffset="289536.6253">25994 15544 512 0,'0'-34'0'47,"32"34"0"-47,-32-33 0 0,34 1 0 47,-1-2 0-47,-33 68 0 0,0 31 0 47,0 35 0-47,-33 32 0 0,33 33 0 46,0 2 0-46,0-38 0 0,0-61 0 47,0-36 0-47,0-64 0 0,-34-68 0 32,34-33 0-32,0-31 0 0,34-1 0 46,-1 0 0-46,32 32 0 0,-31 35 0 47,33 65 0-47,-1 33 0 0,-33 33 0 47,-1 65 0-47,-32-32 0 0,0 34 0 47,-65-1 0-47,-1 0 0 0,-1-33 0 31,-32-33 0-31,66 0 0 0,33-33 0 63,33 0 0-63</inkml:trace>
  <inkml:trace contextRef="#ctx0" brushRef="#br0" timeOffset="290817.16">27052 14948 512 0,'-34'0'0'47,"2"0"0"-47,0 33 0 0,-36 67 0 31,3 65 0-31,-34 34 0 0,66 65 0 47,-2-33 0-47,35-33 0 0,35-33 0 31,30-97 0-31,-31-68 0 0,-1 0 0 62,0-35 0-62,-33 2 0 0</inkml:trace>
  <inkml:trace contextRef="#ctx0" brushRef="#br0" timeOffset="291257.9685">27152 15510 512 0,'-34'34'0'47,"34"-34"0"-47,0 33 0 0,67-33 0 47,32 0 0-47,65-67 0 0,-30 34 0 47,-35 33 0-47,-67 67 0 0,-97 65 0 47,-102 33 0-47,35-32 0 0,33-33 0 62,99-69 0-62,67-62 0 0,64-5 0 31,3-28 0-31,-68 30 0 0,-33 34 0 32</inkml:trace>
  <inkml:trace contextRef="#ctx0" brushRef="#br0" timeOffset="291473.3871">27152 15807 512 0,'33'34'0'32,"0"-34"0"-32,33 33 0 0,32-33 0 46,1-33 0-46,2-1 0 0,-35 2 0 32</inkml:trace>
  <inkml:trace contextRef="#ctx0" brushRef="#br0" timeOffset="291920.1817">28508 15445 512 0,'0'0'0'31,"0"0"0"-31,34 0 0 0,-34 32 0 47,-34-32 0-47,0 67 0 0,-32-34 0 47,-33 66 0-47,-32 0 0 0,-2 0 0 46,65-33 0-46,68-32 0 0,100-34 0 47,1 0 0-47,-3 0 0 0,-33 0 0 47,-31 0 0-47,-1 0 0 0,-33 0 0 16</inkml:trace>
  <inkml:trace contextRef="#ctx0" brushRef="#br0" timeOffset="292371.9592">28705 15544 512 0,'0'33'0'47,"0"-33"0"-47,0 0 0 0,-33 33 0 47,33-33 0-47,33 0 0 0,-33 0 0 31,0 0 0-31,34 0 0 0,-1 32 0 47,32-32 0-47,35 0 0 0,-1 0 0 47,-32-32 0-47,-3-1 0 0,-30 33 0 47,-34 0 0-47</inkml:trace>
  <inkml:trace contextRef="#ctx0" brushRef="#br0" timeOffset="292808.7801">29400 15313 512 0,'0'0'0'47,"33"0"0"-47,0-33 0 0,1 33 0 47,32 0 0-47,0 0 0 0,0 33 0 47,-1 33 0-47,-31 32 0 0,-68 35 0 31,-31 64 0-16,-34-30 0-15,0-67 0 32,-1-69 0-32,68-98 0 0,32-31 0 47,98-1 0-47,-31 65 0 0,32 34 0 31,-33 34 0-16,-66 32 0-15</inkml:trace>
  <inkml:trace contextRef="#ctx0" brushRef="#br0" timeOffset="292968.3506">30027 15874 512 0,'-31'0'0'46,"31"33"0"-46,0 0 0 0,0 1 0 32,0-34 0-32</inkml:trace>
  <inkml:trace contextRef="#ctx0" brushRef="#br0" timeOffset="293418.1332">30724 15280 512 0,'0'0'0'47,"-34"0"0"-47,1 0 0 0,-1 0 0 47,-31 33 0-47,-2-1 0 0,2 2 0 47,-1-2 0-47,66 2 0 0,31-2 0 31,37 1 0-31,31 1 0 0,-34 32 0 47,2 0 0-47,-33 33 0 0,-68 0 0 47,1-33 0-47,-33-32 0 0,-1-34 0 47,2-67 0-47</inkml:trace>
  <inkml:trace contextRef="#ctx0" brushRef="#br0" timeOffset="293586.6767">30591 15313 512 0,'-33'0'0'47,"66"0"0"-47,-1 0 0 0,2 0 0 31,66 0 0-31,-34 0 0 0</inkml:trace>
  <inkml:trace contextRef="#ctx0" brushRef="#br0" timeOffset="293958.6737">31319 15114 512 0,'-33'-33'0'46,"33"33"0"-46,0-35 0 0,0 35 0 47,0 0 0-47,33 100 0 0,33 0 0 47,-1 65 0-47,-32 1 0 0,-66-1 0 47,2-33 0-47,-102-66 0 0,66-32 0 47,35-101 0-47,64-33 0 0,1-31 0 47,66 32 0-47,0-1 0 0,1 34 0 47,-67 34 0-47</inkml:trace>
  <inkml:trace contextRef="#ctx0" brushRef="#br0" timeOffset="294271.8251">31385 14816 512 0,'0'0'0'47,"34"0"0"-47,-3 0 0 0,102 65 0 47,-1 2 0-47,0 66 0 0,1 32 0 47,-66 34 0-47,-67 32 0 16,-67-33 0 15,-66-34 0-31,35-64 0 0,32-67 0 31</inkml:trace>
  <inkml:trace contextRef="#ctx0" brushRef="#br0" timeOffset="296915.6804">25068 17230 512 0,'0'0'0'47,"0"0"0"-47,33 0 0 0,-33 0 0 62,0 0 0-62,0 34 0 0,-33 32 0 31,0 33 0-31,-1 34 0 0,1-33 0 47,33-36 0-47,33-32 0 0,34-64 0 47,32-1 0-47,-33 2 0 0,0 31 0 16</inkml:trace>
  <inkml:trace contextRef="#ctx0" brushRef="#br0" timeOffset="297264.7389">25597 17429 512 0,'0'0'0'46,"0"-34"0"-46,33 34 0 0,-66 0 0 47,-2 34 0-47,4-1 0 0,-35 32 0 32,32 34 0-32,34-32 0 0,67-2 0 46,-3-32 0-46,36-66 0 0,-32-63 0 63,-35 28 0-63,-1 1 0 0,-32 35 0 16,-32 32 0-16</inkml:trace>
  <inkml:trace contextRef="#ctx0" brushRef="#br0" timeOffset="297779.3467">26026 17462 512 0,'0'0'0'31,"0"0"0"-31,0 0 0 0,0 0 0 47,0 65 0-47,-32 2 0 0,64 1 0 47,2-4 0-47,-1 1 0 0,32-65 0 46,-31-33 0-46,33-32 0 0,-34-2 0 47,-33 35 0-47,33 64 0 0,-33 4 0 47,33 28 0-47,-1 1 0 0,2-65 0 47,32-33 0-47,-34-32 0 0,2-2 0 47,-2 3 0-47,-32 29 0 0,-32 3 0 31,32 32 0-31</inkml:trace>
  <inkml:trace contextRef="#ctx0" brushRef="#br0" timeOffset="298210.9212">26920 17562 512 0,'0'0'0'31,"34"-35"0"-31,-34 35 0 0,32-32 0 47,-32-1 0-47,-66 33 0 0,0 33 0 47,33 34 0-47,33 33 0 0,0-4 0 47,65-28 0-47,67-36 0 0,-32-32 0 47,0-32 0-47,-34-36 0 0,-1 3 0 47,34-34 0-47,-66 0 0 0,68 33 0 46,-69 32 0-46,35 34 0 0,-35 0 0 32,1 0 0-32</inkml:trace>
  <inkml:trace contextRef="#ctx0" brushRef="#br0" timeOffset="298538.0394">28144 17429 512 0,'34'0'0'47,"-3"0"0"-47,36 0 0 0,-2 0 0 47,2-34 0-47</inkml:trace>
  <inkml:trace contextRef="#ctx0" brushRef="#br0" timeOffset="298670.68">28276 17693 512 0,'0'-31'0'63,"33"31"0"-63,-1-36 0 0,35 36 0 0</inkml:trace>
  <inkml:trace contextRef="#ctx0" brushRef="#br0" timeOffset="298918.5226">28972 17495 512 0,'32'0'0'47,"0"0"0"-47,-32 0 0 0,67 0 0 31</inkml:trace>
  <inkml:trace contextRef="#ctx0" brushRef="#br0" timeOffset="299367.3088">29698 17131 512 0,'0'-34'0'47,"0"2"0"-47,0 32 0 0,-66-33 0 47,0 33 0-47,-34 65 0 0,2 35 0 47,30 33 0-47,103-68 0 0,63-65 0 47,35 0 0-47,-1-99 0 0,0 33 0 47,-98 66 0-47,-1 34 0 0,-66 97 0 46,-1 36 0-46,1-67 0 0,-1-4 0 47,34-63 0-47,34-66 0 0</inkml:trace>
  <inkml:trace contextRef="#ctx0" brushRef="#br0" timeOffset="299740.3014">30391 17097 512 0,'0'-32'0'47,"-31"32"0"-47,-2-33 0 0,-34 33 0 47,2 33 0-47,-3 33 0 0,36 33 0 47,32-65 0-47,65-2 0 0,35-64 0 47,-33-2 0-47,-34 1 0 0,-2 66 0 31,-31 67 0-31,-31 32 0 0,-2 0 0 47,0-33 0-47,33-34 0 0,0-65 0 31</inkml:trace>
  <inkml:trace contextRef="#ctx0" brushRef="#br0" timeOffset="300224.9907">30955 17032 512 0,'-33'-33'0'47,"-1"33"0"-47,34 0 0 0,-98 0 0 31,32 33 0-31,-35 32 0 0,69 35 0 47,32-1 0-47,32-33 0 0,2-66 0 47,66-66 0-47,-34-33 0 0,-1 33 0 47,2 32 0-47,-67 34 0 0,0 133 0 62,-33-1 0-62,-1 1 0 0,1-2 0 47,1-31 0-47,32-68 0 0,0-32 0 31,32 0 0-31</inkml:trace>
  <inkml:trace contextRef="#ctx0" brushRef="#br0" timeOffset="300739.6009">31385 17131 512 0,'0'-34'0'47,"-34"34"0"-47,34-32 0 0,-32-1 0 47,-1 33 0-47,-34 33 0 0,2 67 0 47,31-1 0-47,34-33 0 0,34-34 0 47,31-64 0-47,2-34 0 0,-34-1 0 47,33 35 0-47,-32 64 0 0,-34 101 0 31,31-1 0-31,-62 0 0 15,31-64 0 32,0-37 0-47,0-31 0 0</inkml:trace>
  <inkml:trace contextRef="#ctx0" brushRef="#br0" timeOffset="301145.5071">32146 16900 512 0,'-33'0'0'47,"-1"-32"0"-47,-32 32 0 0,-34 0 0 47,34 32 0-47,2 0 0 0,64 35 0 47,31-1 0-47,2-34 0 0,66-32 0 47,-32 0 0-47,-1 68 0 0,1-3 0 31,-35 35 0-31,-32-35 0 0,0-65 0 47,0 0 0-47,0 0 0 0</inkml:trace>
  <inkml:trace contextRef="#ctx0" brushRef="#br0" timeOffset="302293.4028">25829 18156 512 0,'0'0'0'31,"0"0"0"-31,0 0 0 0,0 67 0 47,-34-1 0-47,34 100 0 0,0-1 0 47,34-33 0-47,63-67 0 0,3-97 0 47,0-101 0-47,-1-32 0 0,-32 33 0 47,-34 33 0-47,-33 66 0 0,0 33 0 31,-33 33 0-31</inkml:trace>
  <inkml:trace contextRef="#ctx0" brushRef="#br0" timeOffset="302688.3454">26490 18652 512 0,'0'67'0'46,"0"31"0"-46,-33 2 0 0,33 32 0 47,0 0 0-47,-33-65 0 0,33-67 0 47,0-99 0-47,0-68 0 0,0 2 0 31,66-32 0-31,0 32 0 16,0 97 0 15,1 36 0-31,-67 64 0 0,0 68 0 47,-35-33 0-47,3 31 0 0,-34-31 0 31,32-67 0-31</inkml:trace>
  <inkml:trace contextRef="#ctx0" brushRef="#br0" timeOffset="303144.1816">27018 18554 512 0,'0'98'0'47,"0"2"0"-47,0-1 0 0,-32 99 0 47,32-34 0-47,-32-31 0 0,-36-100 0 46,36-66 0-46,32-100 0 0,0-31 0 32,32-34 0-32,36-1 0 0,-4 34 0 47,-30 33 0-47,32 66 0 0,-32 66 0 46,-1 66 0-46,-66 34 0 0,-1-1 0 32,-32 32 0-32,0-31 0 0,34-68 0 47,32-64 0-47</inkml:trace>
  <inkml:trace contextRef="#ctx0" brushRef="#br0" timeOffset="303643.7529">27481 18520 512 0,'34'0'0'47,"0"0"0"-47,-1-33 0 0,33 1 0 31,-1-36 0-31,-32 4 0 0,-33-3 0 47,-65 34 0-47,-2 66 0 0,2 66 0 47,31 33 0-47,68 1 0 0,31-1 0 47,34-33 0-47,0-66 0 0,-32-33 0 47,-1 0 0-47,-34-33 0 0,-32-33 0 62,35-34 0-62,-2-31 0 0,66 64 0 31,33 1 0-31,-33 66 0 0,0 34 0 47,-31-34 0-47</inkml:trace>
  <inkml:trace contextRef="#ctx0" brushRef="#br0" timeOffset="304812.595">29004 18455 512 0,'0'32'0'47,"32"-32"0"-47,-32 33 0 0,67-33 0 47,-3 0 0-47,4-33 0 0,-3 1 0 46,3-2 0-46,-36 34 0 0</inkml:trace>
  <inkml:trace contextRef="#ctx0" brushRef="#br0" timeOffset="305139.7121">29201 19017 512 0,'0'0'0'62,"0"-35"0"-62,34 3 0 0,-1-1 0 31,34 0 0-31,-2 0 0 0,1 33 0 32</inkml:trace>
  <inkml:trace contextRef="#ctx0" brushRef="#br0" timeOffset="305798.9318">29763 18719 512 0,'34'0'0'47,"-1"-34"0"-47,1 34 0 0,65-33 0 47,-35 1 0-47,36 32 0 0,-67-34 0 31,-33 68 0-31</inkml:trace>
  <inkml:trace contextRef="#ctx0" brushRef="#br0" timeOffset="306229.7647">30327 18421 512 0,'33'-34'0'47,"-33"2"0"-47,66-34 0 0,-33 0 0 47,66 32 0-47,-66 34 0 0,-1 67 0 47,-32 64 0-47,-32 68 0 0,-68 32 0 62,0-31 0-62,36-68 0 0,-3-100 0 32,67-131 0-32,34-33 0 0,32-1 0 46,33 35 0-46,0 98 0 0,-34 33 0 32,-65 32 0-17,0-31 0-15</inkml:trace>
  <inkml:trace contextRef="#ctx0" brushRef="#br0" timeOffset="306390.331">30922 18752 512 0,'-34'0'0'32,"34"0"0"-32,0 33 0 0,0-1 0 47,0 35 0-47</inkml:trace>
  <inkml:trace contextRef="#ctx0" brushRef="#br0" timeOffset="306961.7892">31650 18256 512 0,'0'0'0'31,"0"0"0"-31,0-33 0 0,-35 33 0 47,3 0 0-47,-34 0 0 0,-32 0 0 47,30 33 0-47,-31 0 0 0,66 33 0 47,1 0 0-47,32 33 0 0,0-65 0 62,32 32 0-62,35-66 0 0,-2-34 0 31,3 34 0-31,30 0 0 0,0 34 0 47,-30-2 0-47,-36 68 0 0,-64-1 0 47,-68 32 0-47,0-31 0 0,2-67 0 47,-1-66 0-47,65-32 0 0,68-2 0 16</inkml:trace>
  <inkml:trace contextRef="#ctx0" brushRef="#br0" timeOffset="307389.6341">32245 18223 512 0,'0'-34'0'47,"0"1"0"-47,0 1 0 0,-67-3 0 47,35 35 0-47,-67 35 0 15,99 30 0 16,0 35 0-31,66-2 0 0,-1 35 0 47,-32-1 0-47,-33-32 0 0,-33-1 0 47,-32 0 0-47,-35-99 0 0,67-33 0 31,33-67 0-31,67-65 0 0,32 33 0 47,-34-1 0-47,34 69 0 0,-65-36 0 32</inkml:trace>
  <inkml:trace contextRef="#ctx0" brushRef="#br0" timeOffset="341559.2708">25199 3967 512 0,'0'0'0'47,"0"0"0"-47,0 0 0 0,0 35 0 47,34 65 0-47,-34 32 0 0,33 65 0 47,0 35 0-47,1-34 0 0,0-64 0 46,-34-70 0-46,0-95 0 0,0-103 0 47,-34-64 0-47,68-33 0 0,-2 0 0 32,34-1 0-32,0 67 0 0,0 65 0 46,-1 68 0-46,-31 97 0 0,-34 35 0 47,-34 32 0-47,-31-32 0 0,-1-35 0 47,-34-32 0-47,36 1 0 0,-4-68 0 31,102-31 0-31</inkml:trace>
  <inkml:trace contextRef="#ctx0" brushRef="#br0" timeOffset="341954.2032">26358 2976 512 0,'-33'0'0'47,"33"0"0"-47,-33 0 0 0,-34 67 0 47,0 64 0-47,-31 68 0 0,32 33 0 47,33 33 0-47,98 0 0 0,35-35 0 47,66-97 0-47,-34-67 0 0,0-99 0 31,-66-33 0-31</inkml:trace>
  <inkml:trace contextRef="#ctx0" brushRef="#br0" timeOffset="343918.8953">26358 3935 512 0,'0'0'0'47,"0"0"0"-47,32 0 0 0,35-65 0 47,32 32 0-47,-1-2 0 0,2 3 0 47,-66 99 0-47,-68 63 0 0,-31 5 0 47,65-37 0-47,0-31 0 0,99-100 0 47,-1-34 0-47,34-33 0 0</inkml:trace>
  <inkml:trace contextRef="#ctx0" brushRef="#br0" timeOffset="344158.2481">26522 4135 512 0,'34'0'0'47,"-2"0"0"-47,34 0 0 0,34-33 0 47,0-2 0-47,0-30 0 0,-36-2 0 31</inkml:trace>
  <inkml:trace contextRef="#ctx0" brushRef="#br0" timeOffset="345460.7291">27481 3440 512 0,'0'0'0'63,"34"0"0"-63,-34 0 0 0,0 0 0 31,-34 33 0-31,1 67 0 0,-33-3 0 47,-32 35 0-47,32-64 0 0,33-3 0 47,66-65 0-47,33 0 0 0,32 0 0 31,1-33 0-31,-31 33 0 0,-3-32 0 47,-65 32 0-47,34 0 0 0</inkml:trace>
  <inkml:trace contextRef="#ctx0" brushRef="#br0" timeOffset="346159.8419">27945 3505 512 0,'0'-32'0'63,"32"32"0"-63,3 0 0 0,30-33 0 31,-32 33 0-31,1-34 0 0</inkml:trace>
  <inkml:trace contextRef="#ctx0" brushRef="#br0" timeOffset="346732.293">28209 3174 512 0,'0'0'0'47,"0"0"0"-47,0 0 0 0,0 0 0 31,0 0 0-31,0-33 0 0,0 1 0 47,33-34 0-47,34-1 0 0,-35 1 0 47,35-1 0-47,-1 67 0 0,2 100 0 47,-37 32 0-47,-31 34 0 0,-31-1 0 47,-37-31 0-47,34-37 0 0,-31-97 0 46,31-32 0-46,68-33 0 0,-1-2 0 47,-1 0 0-47,2 67 0 0</inkml:trace>
  <inkml:trace contextRef="#ctx0" brushRef="#br0" timeOffset="346901.836">28705 3373 512 0,'0'0'0'47,"0"0"0"-47,34 33 0 0,-34 1 0 32,0-1 0-32,0-33 0 0</inkml:trace>
  <inkml:trace contextRef="#ctx0" brushRef="#br0" timeOffset="347700.678">29797 2082 512 0</inkml:trace>
  <inkml:trace contextRef="#ctx0" brushRef="#br0" timeOffset="356665.7451">29300 2910 512 0,'0'0'0'62,"0"0"0"-62,0 0 0 0,0 0 0 31,0 0 0-31,0 0 0 0,0 0 0 47,0 0 0-47,0 0 0 0,0 0 0 32,0 0 0-32,0 0 0 0,0 0 0 46,0-32 0-46,0 32 0 0,0 0 0 47,0 0 0-47,0 0 0 0,0 0 0 47,0-35 0-47,0 35 0 0,0 0 0 47,0 0 0-47,-32 0 0 0,32-32 0 47,0 32 0-47,-33 0 0 0,33 0 0 47,-34 0 0-47,0 32 0 0,-30 3 0 47,30-3 0-47,1 34 0 0,1-33 0 47,32 1 0-47,32-34 0 0,1 0 0 31,1 0 0-31,-34 32 0 0,33-32 0 47,-2 66 0-47,-31-33 0 0,34 34 0 47,-34-34 0-47,0-33 0 0,34 0 0 46,-34 0 0-46,65-33 0 0,-30 0 0 47,-2 33 0-47,-1-34 0 0,1 34 0 47,0 0 0-47,34 34 0 0,-67-1 0 47,33 0 0-47,-66 33 0 0,0-33 0 47,-34 34 0-47,2-34 0 0,-3-33 0 31,3 0 0-31,65 0 0 0</inkml:trace>
  <inkml:trace contextRef="#ctx0" brushRef="#br0" timeOffset="357151.4326">30027 2415 512 0,'0'-35'0'47,"-31"35"0"-47,-2 0 0 0,-66 35 0 47,-34 62 0-47,34-29 0 0,66 31 0 46,66 0 0-46,33 1 0 0,66-35 0 47,-32 1 0-47,-67 34 0 0,-33-1 0 32,-99-33 0-32,32 0 0 15,1-33 0 16,33-98 0-31,66-35 0 0,33-33 0 47,34-32 0-47,-1 0 0 0,-33 67 0 47,-33-2 0-47</inkml:trace>
  <inkml:trace contextRef="#ctx0" brushRef="#br0" timeOffset="357476.5535">29731 1719 512 0,'0'34'0'47,"66"-34"0"-47,1 32 0 0,96 2 0 47,38 100 0-47,-3 31 0 0,-33 66 0 47,-99 32 0-47,-33 35 0 0,-66-99 0 47,-1-34 0-47,2-99 0 0,-1-98 0 15</inkml:trace>
  <inkml:trace contextRef="#ctx0" brushRef="#br0" timeOffset="358308.3061">28341 4596 512 0,'0'0'0'47,"34"0"0"-47,-1-32 0 0,33-1 0 62,33-33 0-62,0 32 0 0,-66 34 0 0</inkml:trace>
  <inkml:trace contextRef="#ctx0" brushRef="#br0" timeOffset="358466.8784">28542 4795 512 0,'0'0'0'47,"31"-34"0"-47,4 2 0 0,29-1 0 16</inkml:trace>
  <inkml:trace contextRef="#ctx0" brushRef="#br0" timeOffset="359018.3878">29201 4729 512 0,'0'32'0'31,"0"-32"0"-31,0 0 0 0,34 34 0 47,-34 0 0-47,33-34 0 0,-33 32 0 31</inkml:trace>
  <inkml:trace contextRef="#ctx0" brushRef="#br0" timeOffset="359526.0152">29897 4267 512 0,'0'-33'0'32,"0"-1"0"-32,0 1 0 0,0 1 0 46,-33 32 0-46,-34 0 0 0,1 65 0 47,-1 68 0-47,35 32 0 0,32 0 0 32,66-33 0-32,66-66 0 0,-32-132 0 46,-3-33 0-46,-29-66 0 0,-36 32 0 47,-64 2 0-47,32 64 0 0,-68 67 0 47,68 0 0-47</inkml:trace>
  <inkml:trace contextRef="#ctx0" brushRef="#br0" timeOffset="359884.05">30491 4067 512 0,'0'0'0'31,"0"-32"0"-31,0 32 0 0,-32 0 0 47,-1 67 0-47,-66 31 0 0,66 67 0 47,33-32 0-47,33-1 0 0,66-99 0 46,33-100 0-46,-33-31 0 0,-66-2 0 47,1-31 0-47,-68 31 0 0,1 68 0 32</inkml:trace>
  <inkml:trace contextRef="#ctx0" brushRef="#br0" timeOffset="360321.8653">30855 3837 512 0,'0'0'0'46,"33"0"0"-46,-33 0 0 0,0 33 0 47,0-1 0-47,0 68 0 0,34-35 0 47,-34 35 0-47,65-33 0 0,1-67 0 31,1 0 0-31,0-67 0 0</inkml:trace>
  <inkml:trace contextRef="#ctx0" brushRef="#br0" timeOffset="360548.2541">31385 3737 512 0,'0'65'0'46,"-34"-30"0"-46,2 30 0 0,-1 100 0 47,-1 35 0-47,1-36 0 0,1-31 0 47,32-67 0-47,0-33 0 0,32-66 0 31</inkml:trace>
  <inkml:trace contextRef="#ctx0" brushRef="#br0" timeOffset="361021.9803">31980 3705 512 0,'0'-35'0'47,"-34"35"0"-47,1 0 0 0,-33 0 0 47,-32 0 0-47,-1 35 0 0,32 30 0 46,67 35 0-46,32-3 0 0,36-62 0 47,32-70 0-47,-2 3 0 0,1-33 0 47,-66-35 0-47,1 100 0 0,-34 32 0 47,0 101 0-31,-34 34 0-16,1 31 0 31,-34-33 0-31,35-66 0 0,32-33 0 31,0-66 0-31</inkml:trace>
  <inkml:trace contextRef="#ctx0" brushRef="#br0" timeOffset="391216.6724">1354 9491 512 0,'0'33'0'47,"0"0"0"-47,33 0 0 0,-33 66 0 47,0 34 0-47,0-1 0 0,0 1 0 47,0-33 0-47,0-67 0 0,34-33 0 47,-1 0 0-47,-33-33 0 0</inkml:trace>
  <inkml:trace contextRef="#ctx0" brushRef="#br0" timeOffset="392004.5434">1685 8995 512 0,'0'-65'0'47,"-32"31"0"-47,32 1 0 0,-68 0 0 47,-63 1 0-47,-2 32 0 0,-31 65 0 31,31 35 0-31,0 65 0 0,35 0 0 47,64 66 0-47,34 2 0 0,99 30 0 47,33-31 0-47,68-68 0 0,31-97 0 62,-33-99 0-62,-32-101 0 0,-3-67 0 31,-62-31 0-31,-68 33 0 0,-66 33 0 47,-68 66 0-47,3 33 0 0,33 0 0 32</inkml:trace>
  <inkml:trace contextRef="#ctx0" brushRef="#br0" timeOffset="396572.6854">11674 9491 512 0,'32'0'0'47,"-32"33"0"-47,0 33 0 0,0 66 0 47,0 33 0-47,0 35 0 0,0-3 0 47,-32 69 0-47,-34 32 0 0,32 31 0 47,-32 67 0-47,1 35 0 0,30-66 0 31,2-35 0-15,0-65 0-16,-33-32 0 31,32-35 0-31,2-2 0 0,32-62 0 47,-32-1 0-47,32-69 0 0,0 4 0 47,0-3 0-47,32 1 0 0,-32 0 0 47,32 1 0-47,-32-35 0 0,0 34 0 46,34-32 0-46,0-34 0 0,31 0 0 47,3-34 0-47,30 68 0 0,-31-34 0 47,-1 33 0-47,-34 0 0 0,1-33 0 47,33 0 0-47,0 0 0 0,1 33 0 31,33 1 0-31,31-1 0 0,1-2 0 47,33 38 0-47,-32-38 0 0,34-31 0 47,-3 33 0-47,1-1 0 0,34 36 0 47,-34-36 0-47,33 34 0 0,1 1 0 47,-34-2 0-47,1-30 0 0,32-2 0 47,-33 33 0-47,34-33 0 0,32 34 0 47,-65-2 0-47,32 1 0 0,-65 0 0 46,33-66 0-46,-68 33 0 0,34-33 0 32,-65 0 0-32,32 0 0 15,-33 0 0 17,0 0 0-32,0 34 0 0,0-34 0 46,1 0 0-46,0 0 0 0,-67 33 0 47,32-33 0-47,0 0 0 0,-32 0 0 47,0 0 0-47,34 0 0 0,-1 0 0 47,0 0 0-47,0-33 0 0,33 33 0 47,0 0 0-47,35 0 0 0,-3 0 0 47,1 33 0-47,33-33 0 0,1 33 0 47,32-1 0-47,1 2 0 0,-1-1 0 31,-33 0 0-31,-1 0 0 0,3-1 0 47,-35-32 0-47,34 34 0 0,-36-34 0 31,4 33 0-31,-2-33 0 16,-33 33 0 31,1-33 0-47,-3 0 0 0,3 33 0 46,-33-33 0-46,-1 0 0 0,0 0 0 47,0 0 0-47,0 34 0 0,0-34 0 47,1 0 0-47,-34 0 0 0,31 0 0 47,36-34 0-47,-1 34 0 0,34 0 0 31,-1 0 0-31,32 34 0 16,2-34 0 15,-1 0 0-31,1 0 0 0,-34 0 0 47,32 0 0-47,35 0 0 0,-33 0 0 47,-1-34 0-47,33 34 0 0,-32-33 0 47,-1 33 0-47,1 0 0 0,-1 33 0 31,-33-33 0-31,-33 0 0 0,33-33 0 63,-65 33 0-63,-1 0 0 0,33 0 0 46,-34 0 0-46,2 33 0 0,32-33 0 32,0 0 0-32,0-33 0 15,34 33 0 17,-34 0 0-32,32 33 0 0,-30 1 0 46,30-34 0-46,-32 33 0 0,34-33 0 47,-34 0 0-47,34 0 0 0,-36 0 0 32,-31 0 0-32,35-33 0 0,31 33 0 62,1 0 0-62,-3 0 0 0,3 0 0 47,-33 0 0-47,-2 0 0 0,-31 0 0 47,-34 0 0-47,33 33 0 0,-33-33 0 47,0 0 0-47,34 31 0 0,-34 5 0 31,0 28 0-31,31 1 0 0,-31 3 0 47,0 32 0-47,0-2 0 0,-31 34 0 47,31 35 0-47,-34-35 0 0,34-33 0 47,0 33 0-47,-33 1 0 0,33-35 0 46,0 2 0-46,0 0 0 0,33 0 0 47,-33-4 0-47,0 4 0 0,0 33 0 47,0 0 0-47,34 32 0 0,-3 1 0 47,-31 31 0-47,33-64 0 0,1 32 0 31,-34-98 0-15,0-35 0-16,0-32 0 31,0-32 0-31,-34-3 0 0,1-30 0 47,2-67 0-47</inkml:trace>
  <inkml:trace contextRef="#ctx0" brushRef="#br0" timeOffset="401400.6368">12533 10118 512 0,'-33'0'0'32,"33"0"0"-32,0 0 0 0,0-31 0 47,0-1 0-47,0-36 0 0,33 3 0 46,33-35 0-46,33 0 0 0,-31 67 0 47,-4 66 0-47,-64 67 0 0,0 98 0 32,-99 2 0-32,2-35 0 0,-4-67 0 46,34-98 0-46,67 0 0 0,34-32 0 47,65-34 0-47,-33 33 0 0,35 33 0 47,-69 0 0-47</inkml:trace>
  <inkml:trace contextRef="#ctx0" brushRef="#br0" timeOffset="401870.3695">13095 9524 512 0,'-33'-65'0'47,"0"-1"0"-47,-33 32 0 0,-67-32 0 47,-32 33 0-47,-66 33 0 0,32 66 0 47,2 67 0-47,64 97 0 0,33 3 0 31,67-1 0-31,33-1 0 0,66-35 0 62,68-62 0-62,30-34 0 0,35-67 0 32,32-100 0-32,1-64 0 0,-67-68 0 62,-33 0 0-62,-66 34 0 0,-66 0 0 31,-33 32 0-31,0 66 0 0</inkml:trace>
  <inkml:trace contextRef="#ctx0" brushRef="#br0" timeOffset="405343.0107">14816 13128 512 0,'0'0'0'31,"0"0"0"-31,0-31 0 0,0 31 0 63,33-33 0-63,-1-1 0 0,67 1 0 47,1 33 0-47,0 0 0 0,-35 33 0 31,-33 65 0-31,-64 35 0 0,-67 1 0 47,33-36 0-47,-1-63 0 0,67-70 0 47,67 1 0-47,33 1 0 0,31 33 0 47,-65 33 0-47,-66 67 0 0,-66 34 0 46,0-36 0-46,-33-31 0 0,33-67 0 32,33-34 0-32</inkml:trace>
  <inkml:trace contextRef="#ctx0" brushRef="#br0" timeOffset="405807.7306">15675 12831 512 0,'-32'-66'0'47,"32"33"0"-47,-34-33 0 0,-65 0 0 47,-67 33 0-47,-32 0 0 0,-35 99 0 47,36 33 0-47,-2 33 0 0,34 67 0 47,66 64 0-47,99 35 0 0,66 1 0 31,67-2 0-31,98-65 0 0,66-132 0 63,0-134 0-63,-31-131 0 0,-35-100 0 47,-32 1 0-47,-101 32 0 0,-64 34 0 46,-68 34 0-46,-97 31 0 0</inkml:trace>
  <inkml:trace contextRef="#ctx0" brushRef="#br0" timeOffset="407721.5603">24440 16371 512 0,'0'0'0'47,"0"0"0"-47,0 0 0 0,0 32 0 47,-34 66 0-47,1 2 0 0,-2 33 0 46,35-33 0-46,0-2 0 0,35-98 0 47,32-32 0-47</inkml:trace>
  <inkml:trace contextRef="#ctx0" brushRef="#br0" timeOffset="407926.1227">24638 16403 512 0,'0'-32'0'31,"0"32"0"-31,0 0 0 0,-34 65 0 47,34 35 0-47,-65 65 0 0,-2 2 0 63,35-3 0-63,-2-65 0 0</inkml:trace>
  <inkml:trace contextRef="#ctx0" brushRef="#br0" timeOffset="408419.6731">24803 16105 512 0,'0'-98'0'46,"0"65"0"-46,0-34 0 0,-33-33 0 47,-66 35 0-47,32-1 0 0,-30 66 0 47,-37 66 0-47,35 33 0 0,0 67 0 47,32 30 0-47,2 70 0 0,32-34 0 47,-2-1 0-47,70 2 0 0,-2-68 0 47,67-66 0-47,-36-33 0 0,36-66 0 47,33-33 0-47,31-67 0 0,-31-65 0 31,33-100 0-15,-34 2 0-16,-66-3 0 31,-33 34 0-31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57" units="1/cm"/>
          <inkml:channelProperty channel="Y" name="resolution" value="1820.38892" units="1/cm"/>
          <inkml:channelProperty channel="F" name="resolution" value="1065.625" units="1/dev"/>
          <inkml:channelProperty channel="T" name="resolution" value="1" units="1/dev"/>
        </inkml:channelProperties>
      </inkml:inkSource>
      <inkml:timestamp xml:id="ts0" timeString="2020-02-12T17:33:10.9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5125 4067 512 0,'0'0'0'32,"33"0"0"-32,-33 35 0 0,0-2 0 47,0 66 0-47,0 32 0 0,0 2 0 46,0 32 0-46,0-33 0 0,0-66 0 47,32-33 0-47,-32-66 0 0,0-33 0 47,34-33 0-47,-34-33 0 0,34-34 0 47,31-32 0-47,2 33 0 0,-2 32 0 47,33 33 0-47,-29 68 0 0,-4 64 0 31,-32 68 0-15,1 0 0-16,-2 65 0 31,1-32 0-31,-33-2 0 0,0-31 0 47,0-1 0-47,0-66 0 0,0 0 0 31,0-33 0-31</inkml:trace>
  <inkml:trace contextRef="#ctx0" brushRef="#br0" timeOffset="178.5068">6050 4200 512 0,'68'0'0'46,"-36"-33"0"-46,34 33 0 0,1-32 0 32</inkml:trace>
  <inkml:trace contextRef="#ctx0" brushRef="#br0" timeOffset="347.0409">6216 4365 512 0,'34'0'0'47,"-1"0"0"-47,33 0 0 0,-2-32 0 32</inkml:trace>
  <inkml:trace contextRef="#ctx0" brushRef="#br0" timeOffset="830.7062">6910 4035 512 0,'0'0'0'32,"0"-33"0"-32,33 33 0 0,34-35 0 46,-1 3 0-46,33-1 0 0,0 1 0 47,0 64 0-47,-66 33 0 0,-33 70 0 47,-33 96 0-47,-66 0 0 0,-32 0 0 47,31-98 0-47,0-133 0 0,100-67 0 63,0-65 0-63,100 33 0 0,0 0 0 31,31 66 0-31,-64 66 0 0,-2 0 0 47,-65-33 0-47,34 0 0 0,33-33 0 31</inkml:trace>
  <inkml:trace contextRef="#ctx0" brushRef="#br0" timeOffset="1179.7448">8200 3902 512 0,'33'0'0'47,"-33"0"0"-47,-33 0 0 0,-33 33 0 47,1 67 0-47,-35 65 0 0,34 0 0 46,66 1 0-46,34-67 0 0,64-99 0 47,1-66 0-47,0-100 0 0,-33 2 0 47,2 32 0-47,-102 32 0 0,0 65 0 47,34 35 0-47,-33 0 0 0,33 68 0 16</inkml:trace>
  <inkml:trace contextRef="#ctx0" brushRef="#br0" timeOffset="1548.7237">9358 3870 512 0,'0'-33'0'47,"0"-2"0"-47,0 35 0 0,-98 0 0 47,-35 0 0-47,0 68 0 0,-32 29 0 31,100 71 0-31,96-3 0 0,70-34 0 47,32-97 0-47,-2-68 0 0,1-97 0 47,-66-34 0-47,-31 32 0 0,-35 66 0 47,-35 2 0-47,2 65 0 0</inkml:trace>
  <inkml:trace contextRef="#ctx0" brushRef="#br0" timeOffset="3011.6855">11674 4300 512 0,'0'0'0'31,"0"0"0"-31,0 65 0 0,0 1 0 47,0 34 0-47,0 32 0 0,0 34 0 47,0 0 0-47,0-33 0 0,0-69 0 47,0-31 0-47,0-33 0 0,0-33 0 47,-34-67 0-47,34-32 0 0,0-33 0 47,34 0 0-47,-2 0 0 0,1 0 0 47,0 32 0-47,33 33 0 0,1 35 0 47,32 30 0-47,-65 35 0 0,31 35 0 31,-32-2 0-31,-33 67 0 15,-33-1 0 17,0 0 0-32,-33-34 0 0,0 2 0 47,33-67 0-47,-1 0 0 0,34 0 0 31</inkml:trace>
  <inkml:trace contextRef="#ctx0" brushRef="#br0" timeOffset="4047.8261">12634 4135 512 0,'31'32'0'31,"2"-32"0"-31,35 0 0 0,30 0 0 47,-32 0 0-47</inkml:trace>
  <inkml:trace contextRef="#ctx0" brushRef="#br0" timeOffset="4252.274">12731 4365 512 0,'35'0'0'47,"-3"33"0"-47,-32-33 0 0,66 33 0 47,-33-33 0-47</inkml:trace>
  <inkml:trace contextRef="#ctx0" brushRef="#br0" timeOffset="7141.2876">13459 4596 512 0,'0'0'0'47,"0"0"0"-47,35 34 0 0,-35-1 0 32,31 0 0-32,-31 0 0 0,0-33 0 46,-31 0 0-46</inkml:trace>
  <inkml:trace contextRef="#ctx0" brushRef="#br0" timeOffset="7953.0467">14319 3935 512 0,'33'0'0'47,"-33"0"0"-47,0 0 0 0,0 0 0 47,0-33 0-47,0 33 0 0,-33 0 0 47,0 0 0-47,-33-32 0 0,33 32 0 47,-33 32 0-47,33-32 0 0,-2 33 0 31,3-1 0-31,0 3 0 0,-2 30 0 47,34 3 0-47,0-3 0 0,0 2 0 47,34-67 0-47,-2 0 0 0,0-33 0 46,36-1 0-46,-35 1 0 0,33 1 0 47,-33 64 0-47,0 68 0 0,-33-2 0 47,0 2 0-47,-33-1 0 0,-33-33 0 47,0-33 0-47,33-33 0 0,-34 0 0 31,67-67 0-15</inkml:trace>
  <inkml:trace contextRef="#ctx0" brushRef="#br0" timeOffset="8411.7818">14716 3967 512 0,'33'-65'0'31,"1"33"0"-31,-34-1 0 0,0-34 0 47,-34 67 0-47,-32 0 0 0,33 32 0 47,33 36 0-47,33-3 0 0,67 67 0 31,-34 1 0-31,-2 32 0 0,-64 34 0 63,-32-67 0-63,-33-33 0 0,-35-65 0 47,34-102 0-47,33-30 0 0,66-67 0 47,33 0 0-47,34-1 0 0,-3 66 0 46,3-32 0-46,-33 67 0 0,-34 32 0 16</inkml:trace>
  <inkml:trace contextRef="#ctx0" brushRef="#br0" timeOffset="9739.1218">17957 4267 512 0,'0'0'0'47,"-33"-33"0"-47,33 33 0 0,-33-34 0 32,-33 1 0-32,-34 33 0 15,35 67 0 16,-35-1 0-31,34-1 0 0,66 35 0 47,0-34 0-47,33-33 0 0,33-66 0 47,1-33 0-47,32-34 0 0,-33 2 0 47,0 65 0-47,-66 66 0 0,-33 131 0 47,-66 68 0-47,0-1 0 0,-1 3 0 47,34-105 0-47,99-129 0 0,0-32 0 47,67-101 0-47,32-31 0 0,-33-35 0 47,0 34 0-47,-33 66 0 0,-34 32 0 15</inkml:trace>
  <inkml:trace contextRef="#ctx0" brushRef="#br0" timeOffset="9908.653">18551 4035 512 0,'68'-33'0'46,"31"33"0"-46,-33 0 0 0</inkml:trace>
  <inkml:trace contextRef="#ctx0" brushRef="#br0" timeOffset="10089.1606">18619 4365 512 0,'33'0'0'47,"33"-32"0"-47,0 32 0 0,0-66 0 31</inkml:trace>
  <inkml:trace contextRef="#ctx0" brushRef="#br0" timeOffset="94722.5706">19643 4663 512 0,'0'0'0'31,"0"0"0"-31,0 0 0 0,-32 0 0 47,32 33 0-47,-33 32 0 0,33-31 0 31,-33 0 0-31,33-34 0 0,0 0 0 63,0-68 0-63,0 3 0 0,0-35 0 47,0 35 0-47,33 32 0 0,-33 66 0 47,0 0 0-47,0-1 0 0,0-32 0 47,0 0 0-47,0-32 0 0</inkml:trace>
  <inkml:trace contextRef="#ctx0" brushRef="#br0" timeOffset="95197.2697">20074 3837 512 0,'0'0'0'31,"0"0"0"-31,34 0 0 0,-34 0 0 47,0 33 0-47,0-1 0 0,-34 33 0 47,34 3 0-47,-32-36 0 0,32 36 0 46,32-36 0-46,2 1 0 0,30-33 0 47,3-33 0-47,-1 1 0 0</inkml:trace>
  <inkml:trace contextRef="#ctx0" brushRef="#br0" timeOffset="95444.5901">20405 3870 512 0,'-35'32'0'47,"35"-32"0"-47,0 65 0 0,-32 3 0 47,-1 97 0-47,0 0 0 0,0 1 0 47,33-34 0-47,33-66 0 0,0-66 0 15</inkml:trace>
  <inkml:trace contextRef="#ctx0" brushRef="#br0" timeOffset="96027.9903">20702 4067 512 0,'0'0'0'47,"32"-32"0"-47,-32 32 0 0,67 0 0 47,0-33 0-47,-1-2 0 0,0 3 0 47,0 32 0-47,0 0 0 0,0 32 0 47,-33 3 0-47,2 65 0 0,-70-2 0 47,2 35 0-47,-33 32 0 0,-66-33 0 47,34-33 0-47,-3-33 0 0,34-66 0 46,35-66 0-46,98-33 0 0,1 33 0 32,64 33 0-32,2 33 0 0,-34 65 0 47,1 2 0-47,-68-1 0 0,2-34 0 46,-1-32 0-46,0 0 0 0,-33-32 0 16</inkml:trace>
  <inkml:trace contextRef="#ctx0" brushRef="#br0" timeOffset="98640.8229">1753 11642 512 0,'0'-33'0'47,"0"66"0"-47,0-33 0 0,0 0 0 47,0 64 0-47,0 37 0 0,0-2 0 63,0 66 0-63,0-32 0 0,0-1 0 31,0-65 0-31,0-67 0 0,0-34 0 47,0-32 0-47,32-33 0 0,0-101 0 31,1 34 0-31,34-30 0 0,-2 63 0 47,2 66 0-47,-34 100 0 0,2 65 0 47,-35 35 0-47,0 32 0 0,0-32 0 47,0 1 0-47,0-34 0 0,0-68 0 46,0 1 0-46</inkml:trace>
  <inkml:trace contextRef="#ctx0" brushRef="#br0" timeOffset="99281.0719">2545 12004 512 0,'0'67'0'47,"0"0"0"-47,0 33 0 0,0 65 0 47,0-1 0-47,-32 1 0 0,-1-33 0 47,33-32 0-47,-35-34 0 0,35-66 0 47,0-33 0-47,-33-33 0 0,66-66 0 46,-33-1 0-46,68-66 0 0,-3-30 0 47,1-5 0-47,34 68 0 0,-35 1 0 32,34 101 0-17,-32 28 0-15,-1 36 0 31,-33 69 0-31,1 31 0 0,-34 29 0 47,-34 4 0-47,-32 1 0 0,-34-2 0 47,1-66 0-47,34-66 0 0,-1 0 0 47,32-66 0-47</inkml:trace>
  <inkml:trace contextRef="#ctx0" brushRef="#br0" timeOffset="100326.2082">3735 11706 512 0,'33'0'0'46,"0"36"0"-46,1-36 0 0,66-36 0 47,-2 36 0-47,-32-33 0 0</inkml:trace>
  <inkml:trace contextRef="#ctx0" brushRef="#br0" timeOffset="100508.7024">3835 11940 512 0,'33'0'0'47,"-33"0"0"-47,34 0 0 0,32 0 0 31,-1 0 0-31</inkml:trace>
  <inkml:trace contextRef="#ctx0" brushRef="#br0" timeOffset="102698.6986">4795 11509 512 0,'0'0'0'47,"0"0"0"-47,0-34 0 0,32 1 0 47,1-33 0-47,1 0 0 0,31 32 0 47,34 2 0-47,-32 32 0 0,-34 100 0 46,-33 65 0-46,0 68 0 0,-67-35 0 47,-32 0 0-47,35-98 0 0,-37-100 0 32,69-68 0-32,32 3 0 15,32-36 0 16,69 37 0-31,-3 97 0 0,-33-2 0 47,2 70 0-47,-35-68 0 0</inkml:trace>
  <inkml:trace contextRef="#ctx0" brushRef="#br0" timeOffset="103070.6788">5985 11310 512 0,'0'0'0'47,"-34"0"0"-47,2 34 0 0,-68 31 0 47,1 99 0-47,1 36 0 0,63 0 0 47,70-35 0-47,63-133 0 0,1-64 0 47,1-102 0-47,-34-32 0 0,-66 34 0 31,0 35 0-15,-34 30 0-16,2 67 0 31</inkml:trace>
  <inkml:trace contextRef="#ctx0" brushRef="#br0" timeOffset="103398.7779">6547 11475 512 0,'0'0'0'47,"-66"34"0"-47,-2-1 0 0,-30 67 0 46,-1 65 0-46,66 1 0 0,66-1 0 47,34-99 0-47,63-66 0 0,4-99 0 47,-35-66 0-47,-32 32 0 0,-35-1 0 47,-32 34 0-47</inkml:trace>
  <inkml:trace contextRef="#ctx0" brushRef="#br0" timeOffset="103801.6744">7573 11012 512 0,'0'0'0'47,"0"0"0"-47,-34 0 0 0,-32 34 0 47,-1 31 0-47,-65 35 0 0,33 33 0 47,0 65 0-47,33 2 0 0,66-2 0 47,66-33 0-47,33-66 0 0,0-33 0 31,-32-98 0-31,-2-36 0 0</inkml:trace>
  <inkml:trace contextRef="#ctx0" brushRef="#br0" timeOffset="105319.516">7671 11973 512 0,'0'0'0'46,"0"0"0"-46,0 0 0 0,0 31 0 47,0-31 0-47,0 67 0 0,0-33 0 47,0 31 0-47,34-31 0 0,-2-34 0 47,1-34 0-47,2-31 0 0,-4 31 0 47,-31 1 0-47,0-1 0 0,0 68 0 47,0-1 0-47,-31 1 0 0,31-34 0 47,0 0 0-47,31 0 0 0,-31-34 0 31,0 34 0-31,0 0 0 0,-31 0 0 47,31 0 0-47,0 0 0 0,0 0 0 62,0 0 0-62,0-33 0 0</inkml:trace>
  <inkml:trace contextRef="#ctx0" brushRef="#br0" timeOffset="106884.2255">8764 11310 512 0,'0'0'0'31,"0"0"0"-31,0 0 0 0,0 0 0 47,0 0 0-47,0 0 0 0,-34-34 0 47,0 34 0-47,1 0 0 0,-33 0 0 47,33 0 0-47,33 34 0 0,-32-34 0 46,-2 66 0-46,34-33 0 0,-33 67 0 47,-1 0 0-47,34-36 0 0,0 5 0 47,0-38 0-47,34 3 0 0,33-34 0 47,-35-34 0-47,34-33 0 0,-33 34 0 31,34 33 0-15,-33 0 0-16,-3 33 0 47,-31 34 0-47,0-2 0 0,0 37 0 31,-65-4 0-31,31-31 0 0,-65-2 0 47,34-65 0-47,-2-32 0 0,33-1 0 47,34-1 0-47,34-33 0 0</inkml:trace>
  <inkml:trace contextRef="#ctx0" brushRef="#br0" timeOffset="107458.6486">9424 11376 512 0,'33'-32'0'47,"-33"-2"0"-47,34 0 0 0,-34-31 0 47,-67 65 0-47,1 0 0 0,0 0 0 47,-1 33 0-47,67-1 0 0,35 36 0 47,30 30 0-47,3 2 0 0,-4 31 0 47,-30 3 0-47,-34 32 0 0,-34-68 0 47,-30 1 0-47,-37-99 0 0,34-65 0 47,67-67 0-47,0-3 0 0,67 3 0 31,34-1 0-31,-3 69 0 0,-1-3 0 47,-31 34 0-47,-31 33 0 0,-35-33 0 31</inkml:trace>
  <inkml:trace contextRef="#ctx0" brushRef="#br0" timeOffset="107840.6034">9756 10815 512 0,'0'0'0'31,"32"0"0"-31,1 33 0 0,1 33 0 47,65 0 0-47,-35 65 0 0,3 2 0 47,0 65 0-47,-67 66 0 0,-33-30 0 47,-34-4 0-47,33-64 0 0,-30-67 0 31,30-67 0-15,1-64 0-16,33-34 0 16</inkml:trace>
  <inkml:trace contextRef="#ctx0" brushRef="#br0" timeOffset="146203.9135">10515 11542 512 0,'68'31'0'0,"-36"-31"0"0,34 36 0 47,33-36 0-47,-33 0 0 0,0 0 0 31,-32 0 0-31</inkml:trace>
  <inkml:trace contextRef="#ctx0" brushRef="#br0" timeOffset="146384.4179">10748 11773 512 0,'32'34'0'47,"0"-34"0"-47,2 0 0 0,-1 0 0 47,34 0 0-47,-35 0 0 0</inkml:trace>
  <inkml:trace contextRef="#ctx0" brushRef="#br0" timeOffset="160728.5778">2678 13890 512 0,'0'-32'0'47,"0"32"0"-47,0-34 0 0,-34-32 0 47,1 1 0-47,0-2 0 0,-32 32 0 47,32 3 0-47,-2 32 0 0,35-31 0 31,0 62 0-31,0 1 0 0,0-32 0 31</inkml:trace>
  <inkml:trace contextRef="#ctx0" brushRef="#br0" timeOffset="162077.8888">1585 13591 512 0,'0'35'0'47,"0"-2"0"-47,0 1 0 0,0 64 0 47,0 33 0-47,0 68 0 0,-32-34 0 47,32 1 0-47,-33-66 0 0,-1-100 0 31,34-67 0-31,0-98 0 0,34-66 0 62,31 32 0-62,3 34 0 0,-3 99 0 32,2 66 0-32,-35 66 0 0,-32 67 0 62,0-1 0-62,0-1 0 0,0-65 0 31,0-33 0-31,0-33 0 0,33-33 0 16</inkml:trace>
  <inkml:trace contextRef="#ctx0" brushRef="#br0" timeOffset="162663.2891">2380 13858 512 0,'32'-34'0'47,"1"1"0"-47,-33 0 0 0,0-66 0 47,0 31 0-47,-65 36 0 0,-3 32 0 31,4 32 0-31,-3 70 0 0,35 29 0 47,32 35 0-47,0-67 0 0,65-33 0 47,-31-100 0-47,30-97 0 0,4-35 0 47,32-32 0-47,-35 100 0 0,-32 129 0 47,-33 135 0-47,-33 164 0 0,-67 1 0 47,1-34 0-47,34-99 0 0,32-165 0 47,66-66 0-47,32-65 0 0,1-33 0 46,35-36 0-46,-36 68 0 0,1-1 0 32</inkml:trace>
  <inkml:trace contextRef="#ctx0" brushRef="#br0" timeOffset="162809.8917">3108 13659 512 0,'64'-33'0'47,"4"-2"0"-47,-3 3 0 0,68-34 0 31,-35 66 0-31</inkml:trace>
  <inkml:trace contextRef="#ctx0" brushRef="#br0" timeOffset="162956.4859">3272 13858 512 0,'33'0'0'32,"33"0"0"-32,1 0 0 0,31-34 0 31</inkml:trace>
  <inkml:trace contextRef="#ctx0" brushRef="#br0" timeOffset="163978.6934">4860 13361 512 0,'-33'0'0'32,"33"-33"0"-32,33 33 0 0,1-35 0 46,31 35 0-46,67-32 0 0,-33 64 0 47,-31 36 0-47,-68 64 0 0,-34 100 0 47,-65-35 0-47,-34-64 0 0,35-67 0 63,31-98 0-63,67-67 0 0,67-1 0 31,31 34 0-31,35 33 0 0,-34 66 0 31</inkml:trace>
  <inkml:trace contextRef="#ctx0" brushRef="#br0" timeOffset="164314.7742">6084 13426 512 0,'0'-65'0'47,"0"32"0"-47,-34 33 0 0,-31 33 0 31,-68 65 0-31,35 34 0 0,31 68 0 47,100-101 0-47,99-33 0 0,34-164 0 47,-1-67 0-47,-33 0 0 0,-98-2 0 62,-68 67 0-62,-31 69 0 0,-35 31 0 31,68 63 0-31</inkml:trace>
  <inkml:trace contextRef="#ctx0" brushRef="#br0" timeOffset="164597.0019">6978 13328 512 0,'32'-35'0'31,"-32"3"0"-31,-32 32 0 0,-36 32 0 47,-31 70 0-47,-33 62 0 0,67 2 0 47,97-1 0-47,35-99 0 0,31-100 0 47,1-97 0-47,-31-1 0 0,-36-34 0 47,-64 68 0-47,32 31 0 0</inkml:trace>
  <inkml:trace contextRef="#ctx0" brushRef="#br0" timeOffset="164889.2072">7770 12964 512 0,'0'0'0'63,"-33"0"0"-63,1 33 0 0,-68 67 0 31,2 33 0-31,-36 63 0 0,35 71 0 63,66-4 0-63,66-98 0 0,34-99 0 46,32-66 0-46,0-66 0 0</inkml:trace>
  <inkml:trace contextRef="#ctx0" brushRef="#br0" timeOffset="165059.7372">7937 13791 512 0,'-34'0'0'31,"34"33"0"-31,0-33 0 0,0 66 0 47,0-34 0-47,0 2 0 0</inkml:trace>
  <inkml:trace contextRef="#ctx0" brushRef="#br0" timeOffset="165453.9774">8233 13293 512 0,'-33'0'0'63,"33"0"0"-63,0 35 0 0,0 32 0 31,0 31 0-31,0 35 0 0,33-66 0 47,33-35 0-47,2-98 0 0,-4-34 0 47,3-64 0-47,-33 62 0 0,-2 102 0 46,-32 68 0-46,-32 99 0 0,-2 63 0 47,1-32 0-47,-1-33 0 0,34-99 0 16</inkml:trace>
  <inkml:trace contextRef="#ctx0" brushRef="#br0" timeOffset="165778.7729">8795 13395 512 0,'67'-34'0'47,"-33"34"0"-47,31 0 0 0,3-33 0 47,-4 100 0-47,-97 31 0 0,2 102 0 47,-102-3 0-47,32-65 0 0,36-33 0 47,65-131 0-47,99-35 0 0,33 1 0 46,0-32 0-46,-33 31 0 0,-31 1 0 16</inkml:trace>
  <inkml:trace contextRef="#ctx0" brushRef="#br0" timeOffset="166097.9371">9424 13161 512 0,'33'0'0'32,"34"36"0"-32,-35-3 0 0,101 30 0 46,-34 70 0-46,-32 32 0 0,-67 35 0 47,-34-35 0-47,-31-32 0 0,31-67 0 32,1-66 0-32</inkml:trace>
  <inkml:trace contextRef="#ctx0" brushRef="#br0" timeOffset="167128.0992">11905 11111 512 0,'0'66'0'47,"-34"1"0"-47,34 65 0 0,0 101 0 47,-33 29 0-47,33-28 0 0,0-135 0 31,0-33 0-31,33-132 0 0</inkml:trace>
  <inkml:trace contextRef="#ctx0" brushRef="#br0" timeOffset="167423.2779">12402 11079 512 0,'0'0'0'47,"0"32"0"-47,0 2 0 0,32 65 0 47,-32 66 0-47,0 68 0 0,-32-4 0 31,32-29 0-31,0-67 0 15,0-67 0 17,32-98 0-32</inkml:trace>
  <inkml:trace contextRef="#ctx0" brushRef="#br0" timeOffset="167838.1447">13228 10880 512 0,'32'0'0'31,"-32"0"0"-31,0 34 0 0,-32 32 0 47,-1 65 0-47,-34 68 0 0,34 64 0 47,66 2 0-47,0 2 0 0,66-134 0 47,67-101 0-47,-34-98 0 0,0-100 0 46,-65 34 0-46,-67 64 0 0,-100 68 0 47,-32 33 0-47,0 36 0 0,33-5 0 32,33-64 0-32</inkml:trace>
  <inkml:trace contextRef="#ctx0" brushRef="#br0" timeOffset="170277.9888">10416 13591 512 0,'0'0'0'47,"32"0"0"-47,2-32 0 0,33 32 0 31,32-31 0-31,-32 31 0 16</inkml:trace>
  <inkml:trace contextRef="#ctx0" brushRef="#br0" timeOffset="170448.5242">10482 13725 512 0,'33'0'0'47,"35"0"0"-47,-36 0 0 0,68 0 0 31</inkml:trace>
  <inkml:trace contextRef="#ctx0" brushRef="#br0" timeOffset="170966.1109">11938 13197 512 0,'0'0'0'47,"-33"0"0"-47,-1 0 0 0,-65 0 0 47,1 33 0-47,-35 30 0 0,100 39 0 47,33 31 0-47,100-35 0 0,-2 1 0 47,-32 0 0-47,-66-33 0 0,-33 0 0 47,-32-32 0-47,-35-34 0 0,67-100 0 47,66-32 0-47,67-35 0 0,-2 35 0 31,1 34 0-31,-32 30 0 0,-33 68 0 16</inkml:trace>
  <inkml:trace contextRef="#ctx0" brushRef="#br0" timeOffset="171449.787">12335 13197 512 0,'0'0'0'46,"0"0"0"-46,-34 33 0 0,34 30 0 47,0 5 0-47,0 30 0 0,0-29 0 47,67-38 0-47,-1-31 0 0,33-66 0 47,2-32 0-47,-37 31 0 0,36 0 0 31,-68 36 0-31,-32 31 0 0,0 31 0 47,-32 69 0-47,-35 67 0 0,1 63 0 47,-33 34 0-47,66-66 0 0,0-98 0 47,66-134 0-47</inkml:trace>
  <inkml:trace contextRef="#ctx0" brushRef="#br0" timeOffset="174904.1859">1948 16271 512 0,'0'-32'0'31,"0"-4"0"-31,-31 36 0 0,31-32 0 47,-67-1 0-47,34 0 0 0,-31 66 0 47,-36 32 0-47,0 68 0 0,67 32 0 47,33 35 0-47,65-33 0 0,35-69 0 46,32-65 0-46,-32-66 0 0,-35-99 0 47,2-33 0-47,-34-35 0 0,-66 67 0 47,33 36 0-47,-33 61 0 0,-1 36 0 31,34 36 0-15,0-4 0-16,67 0 0 31,1 1 0-31,29-33 0 0,1-33 0 47,2-31 0-47,1-4 0 0,-69 2 0 47,-32-1 0-47</inkml:trace>
  <inkml:trace contextRef="#ctx0" brushRef="#br0" timeOffset="175185.4188">3108 16171 512 0,'32'0'0'46,"35"0"0"-46,-34 32 0 0,67-32 0 47,-35 36 0-47</inkml:trace>
  <inkml:trace contextRef="#ctx0" brushRef="#br0" timeOffset="175375.8979">3207 16569 512 0,'33'0'0'31,"-1"0"0"-31,1 0 0 0,33 0 0 63,-32-33 0-63,33 33 0 0</inkml:trace>
  <inkml:trace contextRef="#ctx0" brushRef="#br0" timeOffset="177872.0888">4266 16469 512 0,'0'0'0'47,"0"32"0"-47,0 36 0 0,33 32 0 47,0 31 0-47,-1 1 0 0,35-32 0 47,-2-67 0-47,3-1 0 0,-4-64 0 47,-30-101 0-47,-34-31 0 0,0-35 0 47,-34-67 0-47,-30 1 0 0,-4 34 0 47,3 66 0-47,31 100 0 0,34 32 0 47,34 33 0-47,31 0 0 0,34 33 0 46,34 0 0-46,33-1 0 0,31 2 0 32,3 32 0-32,31-66 0 0,1 33 0 31,-1-33 0-31,34 0 0 16,-2 0 0 30,69 32 0-46,-2-32 0 0,34 34 0 32,34-34 0-32,32 33 0 0,32-33 0 62,1 0 0-62,1 33 0 0,-68 0 0 47,-33 34 0-47,-32-36 0 0,1 5 0 31,-67-5 0-31,-68-31 0 0,-98-31 0 47,-66 31 0-31,-66-36 0-16</inkml:trace>
  <inkml:trace contextRef="#ctx0" brushRef="#br0" timeOffset="179154.575">5190 16371 512 0,'0'0'0'47,"0"0"0"-47,0 0 0 0,0 0 0 47,34 0 0-47,0-35 0 0,-1 2 0 31,32 1 0-31,34 0 0 0,-32 32 0 47,-2 64 0-47,-65 102 0 0,-34 34 0 47,-64 31 0-47,-1-66 0 0,-33-65 0 47,66-100 0-47,66-34 0 0,32-32 0 47,36-33 0-47,64 65 0 0,-67 2 0 46,2 64 0-46,-36 2 0 0,3 32 0 16</inkml:trace>
  <inkml:trace contextRef="#ctx0" brushRef="#br0" timeOffset="179493.1648">6183 16601 512 0,'33'-100'0'31,"-33"68"0"-31,0 32 0 0,-33-66 0 47,-66 132 0-47,33 34 0 0,-33 65 0 47,66 1 0-47,98-34 0 0,34-67 0 47,1-97 0-47,0-67 0 0,-1-33 0 47,-99-1 0-47,-34 33 0 0,-31 68 0 47,31 32 0-47</inkml:trace>
  <inkml:trace contextRef="#ctx0" brushRef="#br0" timeOffset="179806.3082">6943 16669 512 0,'0'0'0'47,"-33"0"0"-47,0 0 0 0,-33 32 0 47,-32 67 0-47,-1 33 0 0,65 1 0 47,100-67 0-47,33-32 0 0,33-102 0 31,-31-30 0-16,-36-1 0-15,-65-33 0 32,-65 33 0-32,30 65 0 0</inkml:trace>
  <inkml:trace contextRef="#ctx0" brushRef="#br0" timeOffset="181044.9288">7770 16203 512 0,'0'0'0'47,"-33"-32"0"-47,33 32 0 0,-32 0 0 31,-2 32 0-31,-32 36 0 0,-32-3 0 47,31 68 0-47,0-1 0 0,35 35 0 62,64 31 0-62,1-33 0 0,34-32 0 31,33-67 0-31,-35-34 0 0,2-64 0 32</inkml:trace>
  <inkml:trace contextRef="#ctx0" brushRef="#br0" timeOffset="182204.7555">7969 17065 512 0,'0'0'0'31,"0"0"0"-31,0 32 0 0,0 2 0 47,32 0 0-47,-32 31 0 0,0-65 0 31,0 34 0-31</inkml:trace>
  <inkml:trace contextRef="#ctx0" brushRef="#br0" timeOffset="182854.9869">8730 16501 512 0,'34'35'0'47,"-34"-2"0"-47,0-33 0 0,0 0 0 31,0 0 0-31,-34 0 0 0,0 0 0 47,1-33 0-47,-33 33 0 0,33 0 0 31,-33 0 0-15,33 65 0-16,-1 3 0 47,3 31 0-47,31-33 0 0,0 32 0 47,31-64 0-47,36-34 0 0,-1-34 0 47,-33 2 0-47,66 32 0 0,-65 32 0 46,0 2 0-46,-34 65 0 0,-34 1 0 32,0-35 0-32,-65 1 0 0,34-32 0 47,-2-34 0-47,33 0 0 15</inkml:trace>
  <inkml:trace contextRef="#ctx0" brushRef="#br0" timeOffset="183239.9308">9292 16536 512 0,'0'-67'0'47,"0"67"0"-47,-32 0 0 0,-36-33 0 47,3 66 0-47,-33 67 0 0,98 0 0 47,0 31 0-47,64 1 0 0,-30 1 0 47,-1-67 0-47,-66 0 0 0,-1-33 0 47,1-66 0-47,2 1 0 0,95-68 0 31,3-33 0-31,33 35 0 16,-2 32 0 15,-63 32 0-31</inkml:trace>
  <inkml:trace contextRef="#ctx0" brushRef="#br0" timeOffset="183565.0405">9424 16203 512 0,'33'36'0'31,"34"-4"0"-31,-35 33 0 0,101 68 0 47,-34 33 0-47,-32 33 0 0,-67 32 0 47,-34-32 0-47,-65-34 0 0,0-67 0 47,0-63 0-47,66-70 0 0,33-30 0 31</inkml:trace>
  <inkml:trace contextRef="#ctx0" brushRef="#br0" timeOffset="184038.748">10416 16635 512 0,'0'-66'0'47,"0"66"0"-47,-32-33 0 0,-1 33 0 47,-34 33 0-47,-32 99 0 0,33 35 0 47,-1 30 0-47,33-32 0 0,34-33 0 46,67-32 0-46,0-100 0 0,0 0 0 32,-2-67 0-32</inkml:trace>
  <inkml:trace contextRef="#ctx0" brushRef="#br0" timeOffset="184228.2292">10583 17264 512 0,'0'32'0'47,"0"2"0"-47,32-2 0 0,-32 1 0 47,0 1 0-47,0-1 0 0</inkml:trace>
  <inkml:trace contextRef="#ctx0" brushRef="#br0" timeOffset="184666.0344">10912 16966 512 0,'0'0'0'46,"0"0"0"-46,0 0 0 0,0 33 0 47,0 33 0-47,0 0 0 0,66 0 0 47,1 1 0-47,32-35 0 0,-1-98 0 47,-30-33 0-47,-3 0 0 0,-32-1 0 47,2 36 0-47,-70 128 0 0,35 36 0 31,-66 33 0-15,34-2 0-16,-2 2 0 31,0-67 0-31,68-34 0 0</inkml:trace>
  <inkml:trace contextRef="#ctx0" brushRef="#br0" timeOffset="185049.986">11674 16932 512 0,'0'-32'0'47,"32"0"0"-47,1-2 0 0,33-32 0 47,0 66 0-47,1 0 0 0,-33 66 0 46,-34 66 0-46,0-33 0 0,-67 66 0 47,-33-65 0-47,34-35 0 0,1-31 0 16,65-68 0-16,32 1 0 47,34-33 0-47,0 0 0 0,1 66 0 47,0-33 0-47,-35 33 0 0</inkml:trace>
  <inkml:trace contextRef="#ctx0" brushRef="#br0" timeOffset="186229.7642">11475 16038 512 0,'33'0'0'31,"-33"0"0"-31,33 36 0 0,0-36 0 62,67 31 0-62,-2-31 0 0,35-31 0 32,32 31 0-32,-33-36 0 0,-33 72 0 47,-65-36 0-32,-1 31 0-15</inkml:trace>
  <inkml:trace contextRef="#ctx0" brushRef="#br0" timeOffset="186602.7458">12963 16469 512 0,'0'0'0'47,"34"0"0"-47,-2 0 0 0,34 0 0 31,34 0 0-31,-1-33 0 0,-32 33 0 31</inkml:trace>
  <inkml:trace contextRef="#ctx0" brushRef="#br0" timeOffset="186748.3479">13095 16768 512 0,'33'0'0'47,"0"0"0"-47,1 0 0 0,31 0 0 16</inkml:trace>
  <inkml:trace contextRef="#ctx0" brushRef="#br0" timeOffset="190808.2635">12136 16403 512 0,'0'0'0'47,"0"0"0"-47,0 0 0 0,0 33 0 47,66 0 0-47,0 67 0 0,1 0 0 47,0 65 0-47,-3-33 0 0,-64 33 0 47,0 0 0-47,-64-66 0 0,30 1 0 47,34-68 0-47,-33-32 0 0</inkml:trace>
  <inkml:trace contextRef="#ctx0" brushRef="#br0" timeOffset="202229.2215">14253 16303 512 0,'-33'0'0'47,"33"-32"0"-47,0 32 0 0,-33-32 0 47,33 32 0-47,-66 32 0 0,-2 68 0 46,-30 130 0-46,32 3 0 0,33-2 0 47,33-32 0-47,66-101 0 0,33-65 0 32,1-66 0-32,-1-65 0 0,-66 31 0 46,-33 1 0-46,-66 32 0 0,-33 68 0 47,32 0 0-47,1-2 0 0,33 1 0 47,33 1 0-47</inkml:trace>
  <inkml:trace contextRef="#ctx0" brushRef="#br0" timeOffset="202431.6547">14419 17197 512 0,'33'0'0'31,"-33"33"0"-31,31-33 0 0,3 66 0 47,-34-32 0-47,0-2 0 0</inkml:trace>
  <inkml:trace contextRef="#ctx0" brushRef="#br0" timeOffset="202947.2497">15146 16403 512 0,'0'-67'0'47,"0"34"0"-47,0 1 0 0,-33 0 0 31,-33-4 0-31,-34 36 0 0,34 36 0 47,1 61 0-47,65 3 0 0,33 0 0 47,65-35 0-47,2-65 0 0,-1-32 0 47,-32-36 0-47,-35 3 0 0,-32 98 0 47,0 67 0-47,-32 65 0 0,-1 33 0 46,33-65 0-46,-34-1 0 0,34-99 0 47,0 1 0-47,0-68 0 0</inkml:trace>
  <inkml:trace contextRef="#ctx0" brushRef="#br0" timeOffset="203398.1354">15807 16336 512 0,'33'-97'0'47,"-33"61"0"-47,0 4 0 0,-33-34 0 46,0 66 0-46,-34 0 0 0,3 66 0 47,64 34 0-47,64 0 0 0,36 30 0 32,-34 38 0-32,1-37 0 0,-101 35 0 46,-32-67 0-46,0-33 0 0,-33-32 0 47,67-134 0-47,32 1 0 0,98-99 0 47,1-1 0-47,34 33 0 0,-67 34 0 31,-34 32 0-31</inkml:trace>
  <inkml:trace contextRef="#ctx0" brushRef="#br0" timeOffset="422840.9093">17461 10616 512 0,'0'-35'0'31,"0"35"0"-31,0 0 0 0,-33 0 0 47,33 0 0-47,0 0 0 0,0 69 0 47,0 30 0-47,0 66 0 0,0 0 0 47,-33-33 0-47,33-33 0 0,-33-65 0 47,33-68 0-47,0-99 0 0,0-32 0 47,33-32 0-47,66-37 0 0,0 69 0 47,0 33 0-47,1 100 0 0,-34 64 0 46,-66 69 0-46,-33 32 0 0,-33 32 0 32,-1-33 0-32,-32-33 0 0,0-99 0 47,66 0 0-47,33-34 0 0</inkml:trace>
  <inkml:trace contextRef="#ctx0" brushRef="#br0" timeOffset="423202.5185">18486 10055 512 0,'-32'-35'0'47,"32"35"0"-47,-34 0 0 0,1 35 0 47,-33 97 0-47,-33 66 0 0,-1 100 0 47,34-1 0-47,98-1 0 0,34-97 0 31,35-132 0-31,-2-100 0 0,-33-34 0 63,0-65 0-63</inkml:trace>
  <inkml:trace contextRef="#ctx0" brushRef="#br0" timeOffset="423459.82">18718 10616 512 0,'0'34'0'47,"33"-1"0"-47,33-1 0 0,32 68 0 31,2-35 0-31,-33 1 0 0,-1 0 0 63,0-66 0-63,-32 34 0 0</inkml:trace>
  <inkml:trace contextRef="#ctx0" brushRef="#br0" timeOffset="423653.2957">19181 10581 512 0,'-66'0'0'47,"0"35"0"-47,-1 32 0 0,-65 31 0 47,33 35 0-47,33-35 0 0,66-64 0 47,66-34 0-47</inkml:trace>
  <inkml:trace contextRef="#ctx0" brushRef="#br0" timeOffset="424102.0946">19611 10252 512 0,'0'32'0'47,"32"-32"0"-47,-32 34 0 0,67 0 0 47,32-34 0-47,0 33 0 0,35-33 0 47,-4 31 0-47,-30-31 0 0,-2 35 0 47,-30-35 0-47,-34 0 0 0,-34 0 0 31,-34 32 0-31,-34 35 0 0,-63 33 0 47,-34-1 0-47,66-33 0 0,-1-33 0 47,67-33 0-47,66-33 0 0,0-33 0 31</inkml:trace>
  <inkml:trace contextRef="#ctx0" brushRef="#br0" timeOffset="425304.8156">20835 10087 512 0,'0'31'0'47,"0"5"0"-47,0 30 0 0,0 66 0 46,-34 66 0-46,1 1 0 0,-1-34 0 32,34 0 0-32,0-99 0 0</inkml:trace>
  <inkml:trace contextRef="#ctx0" brushRef="#br0" timeOffset="425720.685">21165 10385 512 0,'0'-33'0'31,"33"-1"0"-31,0-32 0 0,66-32 0 31,34-36 0-31,-1 68 0 0,1 34 0 63,-67 130 0-63,-33 69 0 0,-100 62 0 47,-32 38 0-47,-66-102 0 0,33-67 0 46,66-98 0-46,98-66 0 0,35-33 0 47,32 33 0-47,33 34 0 0,-67 32 0 47,36 0 0-47,-68 0 0 0</inkml:trace>
  <inkml:trace contextRef="#ctx0" brushRef="#br0" timeOffset="426014.8865">22521 10055 512 0,'-66'32'0'31,"32"35"0"-31,-31-1 0 0,-34 66 0 63,66 34 0-63,33-34 0 0,33-33 0 31,66-99 0-31,34-133 0 0,-69 0 0 47,-30-32 0-47,-34 34 0 0,-34 62 0 31</inkml:trace>
  <inkml:trace contextRef="#ctx0" brushRef="#br0" timeOffset="426283.1613">22553 9393 512 0,'34'32'0'32,"66"2"0"-32,-2 31 0 0,68 100 0 47,0 68 0-47,-67 65 0 0,-99 32 0 46,-33-32 0-46,-66-67 0 0,-34-133 0 32</inkml:trace>
  <inkml:trace contextRef="#ctx0" brushRef="#br0" timeOffset="428926.9871">24076 10318 512 0,'0'0'0'31,"-33"0"0"-31,66 34 0 0,-1-34 0 47,35 33 0-47,32-2 0 0,67-31 0 47,-2 0 0-47,-31-31 0 0,0 31 0 47,-35-33 0-47,-31 33 0 0,-34 0 0 15</inkml:trace>
  <inkml:trace contextRef="#ctx0" brushRef="#br0" timeOffset="429320.9188">24770 9987 512 0,'-33'33'0'47,"33"-33"0"-47,33 0 0 0,32 35 0 47,37-3 0-47,62-32 0 0,-32 0 0 47,2 0 0-47,-70 0 0 0,-30 67 0 46,-68 31 0-46,-64 35 0 0,-36-35 0 47,3 35 0-47,64-99 0 0,67-34 0 32</inkml:trace>
  <inkml:trace contextRef="#ctx0" brushRef="#br0" timeOffset="434148.8166">26920 9887 512 0,'0'-32'0'63,"-34"32"0"-63,34 0 0 0,0 32 0 47,0 68 0-47,0 31 0 0,-32 69 0 47,-1 32 0-47,0-33 0 0,33-34 0 31,0-99 0-31,33-34 0 15,-33-32 0 17,33-32 0-32</inkml:trace>
  <inkml:trace contextRef="#ctx0" brushRef="#br0" timeOffset="434575.6583">27349 10154 512 0,'0'0'0'47,"0"0"0"-47,0 0 0 0,0 0 0 47,33 66 0-47,-66 32 0 0,1 35 0 46,-1 66 0-46,33-34 0 0,-34-66 0 47,34-33 0-47,34-34 0 0,-1-64 0 32,-1-2 0-32</inkml:trace>
  <inkml:trace contextRef="#ctx0" brushRef="#br0" timeOffset="435081.2873">28077 10118 512 0,'33'-31'0'47,"-33"-36"0"-47,34 1 0 0,-34-1 0 32,-34 2 0-32,-31 32 0 15,-35 99 0 16,0 33 0-31,35 34 0 0,65 0 0 47,32-35 0-47,68-98 0 0,0-66 0 47,-2-32 0-47,-64 31 0 0,0 35 0 47,-34 131 0-47,-34 65 0 0,0 36 0 47,34-3 0-47,0-64 0 0,0-101 0 16</inkml:trace>
  <inkml:trace contextRef="#ctx0" brushRef="#br0" timeOffset="435262.7951">28440 10518 512 0,'0'32'0'31,"34"-1"0"-31,-34 4 0 0,0 32 0 47,0-35 0-47</inkml:trace>
  <inkml:trace contextRef="#ctx0" brushRef="#br0" timeOffset="435666.699">29268 9887 512 0,'0'0'0'47,"-33"-32"0"-47,-1 64 0 0,-64-32 0 46,31 35 0-46,3 30 0 0,64 3 0 47,32-5 0-47,67-27 0 0,-1 30 0 47,1 32 0-47,-64 0 0 0,-35-31 0 47,-67 0 0-47,-34-1 0 0,37-101 0 31</inkml:trace>
  <inkml:trace contextRef="#ctx0" brushRef="#br0" timeOffset="435847.2079">29069 9822 512 0,'0'0'0'47,"98"-33"0"-47,35 1 0 0,100-36 0 31,31-31 0-31,-65 33 0 0,-100 33 0 31</inkml:trace>
  <inkml:trace contextRef="#ctx0" brushRef="#br0" timeOffset="443079.5872">19809 11244 512 0,'0'0'0'47,"0"0"0"-47,0 0 0 0,0 0 0 31,33 0 0-16,0-33 0-15,34 33 0 32,-2-34 0-32,2 34 0 0,-33-32 0 47,30-2 0-47</inkml:trace>
  <inkml:trace contextRef="#ctx0" brushRef="#br0" timeOffset="448535.7885">18652 12567 512 0,'-33'0'0'47,"33"0"0"-47,0 33 0 0,0 33 0 47,-34 33 0-47,0 33 0 0,1 35 0 47,1-1 0-47,32-68 0 0,-32-31 0 47,32-3 0-47,32-64 0 0,-32-33 0 0</inkml:trace>
  <inkml:trace contextRef="#ctx0" brushRef="#br0" timeOffset="448974.5982">19015 12699 512 0,'0'0'0'47,"0"33"0"-47,0 0 0 0,0 33 0 31,-33 34 0-31,33-1 0 0,-34-1 0 47,34 4 0-47,0-39 0 0,-33-28 0 47,33-2 0-47,0-33 0 0,0 0 0 62,0-33 0-62,0 33 0 0</inkml:trace>
  <inkml:trace contextRef="#ctx0" brushRef="#br0" timeOffset="449457.2871">19611 12634 512 0,'0'-67'0'47,"32"34"0"-47,-64 0 0 0,32-33 0 46,-66 34 0-46,-34 64 0 0,34 34 0 47,-1 33 0-47,67 0 0 16,34-33 0 15,65-99 0-31,1 0 0 0,-34-32 0 31,1 65 0-31,-35 65 0 0,0 100 0 47,-32 1 0-47,0 1 0 0,0-36 0 32</inkml:trace>
  <inkml:trace contextRef="#ctx0" brushRef="#br0" timeOffset="449649.7641">20108 12964 512 0,'0'0'0'47,"0"33"0"-47,0 0 0 0,-34 34 0 47,34-3 0-47</inkml:trace>
  <inkml:trace contextRef="#ctx0" brushRef="#br0" timeOffset="449940.9753">20472 12634 512 0,'-34'-34'0'32,"34"34"0"-32,-33 0 0 0,33 34 0 47,0-2 0-47,33 34 0 0,33 1 0 46,-34 31 0-46,-32-31 0 0,0 33 0 47,-64-36 0-47,-3-31 0 0</inkml:trace>
  <inkml:trace contextRef="#ctx0" brushRef="#br0" timeOffset="450101.5407">20504 12600 512 0,'0'0'0'47,"32"0"0"-47,35 0 0 0,32-33 0 47,0 33 0-47</inkml:trace>
  <inkml:trace contextRef="#ctx0" brushRef="#br0" timeOffset="450303.9894">21033 12964 512 0,'33'-33'0'31,"33"33"0"-31,-33-34 0 0,100 34 0 31,-34-33 0-15</inkml:trace>
  <inkml:trace contextRef="#ctx0" brushRef="#br0" timeOffset="451247.4307">21827 12467 512 0,'0'0'0'46,"0"0"0"-46,0 67 0 0,0 33 0 47,0 31 0-47,-33 1 0 0,33 35 0 47,-34-70 0-47,34-28 0 0,0-38 0 31,0-31 0-31</inkml:trace>
  <inkml:trace contextRef="#ctx0" brushRef="#br0" timeOffset="451561.5788">22157 12435 512 0,'33'-32'0'47,"-33"32"0"-47,0 32 0 0,0 34 0 47,0 0 0-47,0 66 0 0,-33 0 0 46,1 34 0-46,-2-66 0 0,34 0 0 47,0-67 0-47,0-33 0 16,0-33 0-16</inkml:trace>
  <inkml:trace contextRef="#ctx0" brushRef="#br0" timeOffset="452023.3262">22785 12204 512 0,'0'0'0'47,"0"0"0"-47,0 0 0 0,0 34 0 47,-32 31 0-47,-34 35 0 0,-34 31 0 62,66 67 0-62,2 1 0 0,64-33 0 32,36-66 0-32,31-67 0 15,66-66 0 17,-67-67 0-32,-31 33 0 0,-67 34 0 46,-67 33 0-46,-31 0 0 0,-2 0 0 32</inkml:trace>
  <inkml:trace contextRef="#ctx0" brushRef="#br0" timeOffset="453474.3902">18222 13824 512 0,'0'0'0'47,"0"0"0"-47,33 0 0 0,0 0 0 47,33 34 0-47,34-34 0 0,98 32 0 63,65-64 0-63,36-35 0 0,65 34 0 31,33-32 0-31,33-37 0 0,0 70 0 47,1 1 0-47,-69 31 0 0,-31 0 0 47,-66 0 0-47,-34 0 0 0,-99 0 0 31,-32-35 0-31,-67 70 0 0,-33-35 0 47,-67 31 0-47</inkml:trace>
  <inkml:trace contextRef="#ctx0" brushRef="#br0" timeOffset="454790.819">19412 14022 512 0,'0'-32'0'31,"0"32"0"-31,0-34 0 0,0 34 0 47,-33-34 0-47,-34 102 0 0,3-3 0 47,-36 134 0-47,34-1 0 0,-1 2 0 46,67-36 0-46,67-66 0 0,32-64 0 63,32-68 0-63,-31-32 0 0,-34 1 0 31,-32-35 0-31,-68 69 0 0,-32-5 0 47,0 36 0-47,-1 36 0 0,36-5 0 31</inkml:trace>
  <inkml:trace contextRef="#ctx0" brushRef="#br0" timeOffset="454961.3589">19809 14683 512 0,'0'0'0'47,"0"0"0"-47,0 33 0 0,0 34 0 47,0-34 0-47</inkml:trace>
  <inkml:trace contextRef="#ctx0" brushRef="#br0" timeOffset="459200.8574">23447 13395 512 0,'0'31'0'47,"33"-31"0"-47,-1 33 0 0,36 1 0 31,31-34 0-31,-34 0 0 0</inkml:trace>
  <inkml:trace contextRef="#ctx0" brushRef="#br0" timeOffset="459335.4932">23512 13824 512 0,'0'0'0'47,"0"0"0"-47,35 0 0 0,30 34 0 31</inkml:trace>
  <inkml:trace contextRef="#ctx0" brushRef="#br0" timeOffset="467356.3499">20902 13990 512 0,'0'0'0'47,"0"0"0"-47,0 0 0 0,0 0 0 31,0 0 0-31,0 0 0 0,0 0 0 47,0-34 0-47,-34 34 0 0,34-34 0 47,-33 2 0-47,-1 32 0 0,1-32 0 46,-1-2 0-46,2 34 0 0,-34 34 0 47,33-2 0-47,-34 34 0 0,35 0 0 32,0 1 0-32,-2-1 0 0,34-1 0 62,34 1 0-62,-2-32 0 0,34-34 0 47,33-34 0-47,0-65 0 0,-32 33 0 31,0-33 0-15,-3 67 0-16,-64-2 0 31,0 34 0-31,0 0 0 0,0 34 0 47,0 65 0-47,0-33 0 0,-32 65 0 47,32 2 0-47,-32 0 0 0,32-2 0 47,-34 2 0-47,34-68 0 0,0 2 0 47,-33-67 0-47,33 0 0 0,33-34 0 31</inkml:trace>
  <inkml:trace contextRef="#ctx0" brushRef="#br0" timeOffset="467907.8513">21562 14055 512 0,'66'-65'0'47,"-33"-3"0"-47,-33 36 0 0,32-34 0 47,-64 66 0-47,-67 0 0 0,0 66 0 46,0-34 0-46,33 36 0 0,66-3 0 32,66 1 0-17,33 0 0-15,33 1 0 47,-34-1 0-47,3 33 0 0,-68 34 0 31,-66-2 0-31,-1-31 0 0,-65-67 0 63,33-1 0-63,0-64 0 0,66-36 0 31,33-64 0-31,33 1 0 0,34-34 0 47,-1 32 0-47,-33 1 0 0,0 33 0 16</inkml:trace>
  <inkml:trace contextRef="#ctx0" brushRef="#br0" timeOffset="493887.6437">25035 13064 512 0,'-34'-34'0'46,"34"1"0"-46,0 0 0 0,-33-34 0 47,-65 34 0-47,-2 33 0 0,-66 67 0 32,34 32 0-17,33 101 0-15,64 63 0 31,103-31 0-31,65-67 0 0,-1-99 0 47,32-164 0-47,-31-101 0 0,-33-1 0 47,-67 34 0-47,-33 70 0 0,-33 60 0 47,-34 36 0-47</inkml:trace>
  <inkml:trace contextRef="#ctx0" brushRef="#br0" timeOffset="494100.0664">25266 13459 512 0,'0'0'0'32,"0"0"0"-32,33 34 0 0,-33-34 0 31,0 66 0-31,0-34 0 0,0 3 0 47</inkml:trace>
  <inkml:trace contextRef="#ctx0" brushRef="#br0" timeOffset="494741.3284">26325 12699 512 0,'0'-33'0'31,"0"33"0"-31,-33 0 0 16,0-32 0 15,-1-2 0-31,-33 34 0 0,2 0 0 47,-34 34 0-47,31-2 0 0,4 34 0 47,31 1 0-47,-1 31 0 0,34 2 0 47,34-33 0-47,-1-34 0 0,31-2 0 47,4-62 0-47,-2-2 0 0,0-1 0 46,0 1 0-46,1 66 0 0,-67 34 0 47,0 66 0-47,-67-2 0 0,-32 36 0 47,32-69 0-47,-33-31 0 0,3-101 0 31</inkml:trace>
  <inkml:trace contextRef="#ctx0" brushRef="#br0" timeOffset="506057.2367">22521 15642 512 0,'0'-32'0'47,"0"32"0"-47,0 0 0 0,0 32 0 46,0 35 0-46,0 31 0 0,0 69 0 47,0-3 0-47,32-63 0 0,36-69 0 47,-2-100 0-47,32-61 0 0,2-38 0 31,-2 35 0-31,-31 33 0 16,-67 65 0 15,0 34 0-31,-34 0 0 0</inkml:trace>
  <inkml:trace contextRef="#ctx0" brushRef="#br0" timeOffset="507208.1176">22983 15676 512 0,'-32'-34'0'47,"-34"34"0"-47,0 67 0 0,-66 31 0 47,-34 69 0-47,66 62 0 0,134-61 0 47,64-103 0-47,69-130 0 0,-2-103 0 46,-34-61 0-46,-97 62 0 0,-68 102 0 47,-130 65 0-47,32 33 0 0,33 66 0 47,99-33 0-47</inkml:trace>
  <inkml:trace contextRef="#ctx0" brushRef="#br0" timeOffset="507588.0897">24207 14981 512 0,'33'-33'0'47,"-33"-1"0"-47,0 34 0 0,34 67 0 46,-34 33 0-46,0 65 0 0,-34 34 0 32,34-2 0-32,-33-64 0 0,33-34 0 47,0-33 0-47,0-32 0 0</inkml:trace>
  <inkml:trace contextRef="#ctx0" brushRef="#br0" timeOffset="507925.1741">24737 15445 512 0,'-35'0'0'31,"35"32"0"-31,-31-32 0 0,-36 67 0 47,2 31 0-47,-2 35 0 0,102-1 0 47,29-65 0-47,36-67 0 0,32-100 0 46,-32 1 0-46,-66 0 0 0,-34 0 0 47,-34 66 0-47,-34 33 0 0</inkml:trace>
  <inkml:trace contextRef="#ctx0" brushRef="#br0" timeOffset="508397.895">25233 15544 512 0,'0'0'0'47,"0"0"0"-47,0 0 0 0,0 0 0 46,0 66 0-46,33 0 0 0,0 0 0 47,35-33 0-47,30-33 0 0,-32-33 0 47,0-33 0-47,-33 0 0 0,-33 0 0 31,0 66 0-31,0 33 0 16,66 32 0 15,-32-31 0-31,65-68 0 0,-33-31 0 47,0-2 0-47,-33-32 0 0,-33 33 0 47,0 34 0-47,0-1 0 0</inkml:trace>
  <inkml:trace contextRef="#ctx0" brushRef="#br0" timeOffset="508836.7026">26358 15379 512 0,'0'0'0'47,"32"0"0"-47,-32 0 0 0,34 0 0 47,-34 0 0-47,0-34 0 0,-34 34 0 47,-31 34 0-47,65 32 0 0,0 33 0 47,33-1 0-47,66-31 0 0,0-1 0 47,-1-66 0-47,-30-33 0 0,-2-33 0 31,-33 0 0-31,0-67 0 0,33 1 0 47,32 33 0-47,2-1 0 0,32 100 0 31,-33 0 0-31,-32 0 0 16,-35 0 0-1</inkml:trace>
  <inkml:trace contextRef="#ctx0" brushRef="#br0" timeOffset="510671.7305">27977 15246 512 0,'0'0'0'47,"35"0"0"-47,-2 0 0 0,-1-33 0 31,69 33 0-31,-3-33 0 0,-33-1 0 31</inkml:trace>
  <inkml:trace contextRef="#ctx0" brushRef="#br0" timeOffset="510863.2127">28077 15477 512 0,'0'0'0'63,"33"0"0"-63,-33 0 0 0,34 0 0 31,31 0 0-31,2 0 0 0</inkml:trace>
  <inkml:trace contextRef="#ctx0" brushRef="#br0" timeOffset="512450.9306">29466 14914 512 0,'0'-33'0'47,"0"0"0"-47,-33 1 0 0,33-1 0 47,-65-2 0-47,-3 35 0 0,-65 100 0 47,2 33 0-47,0 66 0 0,63 0 0 31,68 32 0-31,68-99 0 0,96-99 0 47,2-132 0-47,-1-67 0 0,-32-64 0 47,-34 31 0-47,-67 32 0 0,-64 101 0 47,-1 34 0-47</inkml:trace>
  <inkml:trace contextRef="#ctx0" brushRef="#br0" timeOffset="512639.3964">29830 15313 512 0,'0'0'0'31,"34"32"0"-31,-34 2 0 0,33-2 0 47,0 34 0-47,-33-33 0 0</inkml:trace>
  <inkml:trace contextRef="#ctx0" brushRef="#br0" timeOffset="513024.3521">30591 14716 512 0,'-33'-33'0'47,"-1"33"0"-47,-31 0 0 0,32 33 0 47,-33-1 0-47,33 36 0 0,66-3 0 47,33 2 0-47,32 31 0 0,1 2 0 47,-65 34 0-47,-34-35 0 0,-34-33 0 47,-31-66 0-47</inkml:trace>
  <inkml:trace contextRef="#ctx0" brushRef="#br0" timeOffset="513169.9579">30623 14616 512 0,'101'-64'0'46,"-2"-3"0"-46,33 34 0 0,33-33 0 47,1 32 0-47</inkml:trace>
  <inkml:trace contextRef="#ctx0" brushRef="#br0" timeOffset="514215.1264">24143 17165 512 0,'0'0'0'32,"0"32"0"-32,-35-32 0 0,35 67 0 47,0-1 0-47,35 66 0 0,29-32 0 46,36 0 0-46,33-100 0 0,-2-100 0 32,0-67 0-32,-30 2 0 15,-1 0 0 17,-66 66 0-32,-68 65 0 0</inkml:trace>
  <inkml:trace contextRef="#ctx0" brushRef="#br0" timeOffset="514653.9377">25035 17429 512 0,'0'66'0'31,"0"33"0"-31,0-31 0 0,0 96 0 47,0 1 0-47,-34-32 0 0,1-34 0 47,-32-99 0-47,65-67 0 0,0-131 0 46,65-34 0-46,35 1 0 0,-1 0 0 47,0 98 0-47,-32 67 0 0,-33 33 0 47,-34 66 0-47,0-1 0 0,-34 36 0 47,0-3 0-47,1 1 0 0,33 0 0 16</inkml:trace>
  <inkml:trace contextRef="#ctx0" brushRef="#br0" timeOffset="515103.7203">25795 17527 512 0,'-32'67'0'47,"32"32"0"-47,-33-34 0 0,-1 68 0 47,0-66 0-47,-31-34 0 0,65-66 0 47,0-99 0-47,33-68 0 0,67-31 0 46,-1 1 0-46,33 97 0 0,-67 100 0 47,-65 99 0-47,0 66 0 0,-65-33 0 47,-1 0 0-47,0-32 0 0,32-67 0 16</inkml:trace>
  <inkml:trace contextRef="#ctx0" brushRef="#br0" timeOffset="515531.557">26259 17264 512 0,'33'0'0'46,"33"0"0"-46,-34 0 0 0,2-34 0 32,32 1 0-32,-66-33 0 0,0 32 0 47,-66 68 0-47,32 0 0 0,34 65 0 46,34-1 0-46,-1-31 0 0,32-34 0 63,35-100 0-63,-33-32 0 0,-2-32 0 47,35-2 0-47,0 67 0 0,-68 32 0 31,34 34 0-31,-33 34 0 0,0-1 0 16</inkml:trace>
  <inkml:trace contextRef="#ctx0" brushRef="#br0" timeOffset="516083.0623">28474 16734 512 0,'-34'-65'0'31,"34"65"0"-31,-32-34 0 0,-35 0 0 47,-65 34 0-47,0 68 0 0,32 31 0 62,35 1 0-62,98-2 0 0,67-65 0 32,-1-66 0-32,33-65 0 0,-33-2 0 62,-66 100 0-62,-1 100 0 0,-64 31 0 31,32 35 0-15,0-35 0-16,-33-65 0 31,66-33 0-31</inkml:trace>
  <inkml:trace contextRef="#ctx0" brushRef="#br0" timeOffset="516486.9676">29036 16536 512 0,'-32'-35'0'31,"-35"3"0"-31,35 32 0 0,-70 0 0 62,4 67 0-62,65-2 0 0,33 68 0 32,67-67 0-32,31-32 0 0,37-34 0 46,-38-66 0-46,-63 32 0 0,-1 68 0 32,-33 66 0-32,-33 31 0 15,33 35 0 17,-34-67 0-32,34-67 0 0,34 2 0 46</inkml:trace>
  <inkml:trace contextRef="#ctx0" brushRef="#br0" timeOffset="516880.9017">29797 16536 512 0,'0'-67'0'47,"-34"34"0"-47,2 0 0 0,-1 1 0 47,-66 64 0-47,0 101 0 0,32 0 0 47,67 32 0-47,67-99 0 0,32-98 0 47,0-68 0-47,33 1 0 0,-98 31 0 31,-34 102 0-31,0 65 0 0,-34 67 0 47,1-34 0-47,33 1 0 0,0-101 0 31</inkml:trace>
  <inkml:trace contextRef="#ctx0" brushRef="#br0" timeOffset="517296.7742">30558 16436 512 0,'33'-65'0'63,"-33"-3"0"-63,-33 36 0 0,-34 0 0 31,2 32 0-31,-34 64 0 0,66 69 0 47,33 0 0-47,0-67 0 0,66-100 0 47,0-31 0-47,-1-35 0 0,2 67 0 47,-67 99 0-47,0 66 0 0,0 35 0 47,0-3 0-47,0-64 0 0,0-67 0 15</inkml:trace>
  <inkml:trace contextRef="#ctx0" brushRef="#br0" timeOffset="518243.2083">27448 17230 512 0,'0'-33'0'47,"0"33"0"-47,0 0 0 0,33 0 0 47,35 0 0-47,-35 0 0 0,-1 33 0 31</inkml:trace>
  <inkml:trace contextRef="#ctx0" brushRef="#br0" timeOffset="518422.7211">27481 17429 512 0,'34'0'0'47,"0"0"0"-47,-1 0 0 0,33 0 0 15</inkml:trace>
  <inkml:trace contextRef="#ctx0" brushRef="#br0" timeOffset="563154.9707">26292 2647 512 0,'0'0'0'0,"0"0"0"0,0 65 0 47,33 34 0-47,-33 99 0 0,33 34 0 32,-33-33 0-32,32-34 0 0,-32-100 0 46,0-65 0-46,0-33 0 0,-32-99 0 47,-1-65 0-47,-33-68 0 0,66-33 0 47,66 33 0-47,-1 35 0 0,35 130 0 47,-34 100 0-47,0 65 0 0,-34 69 0 47,-32 29 0-47,-32 4 0 0,-34-68 0 47,0 1 0-47,0-100 0 15,0 0 0 17,66-35 0-32,0 3 0 0</inkml:trace>
  <inkml:trace contextRef="#ctx0" brushRef="#br0" timeOffset="563707.4735">27185 1686 512 0,'0'0'0'47,"0"0"0"-47,-33 0 0 0,-1 33 0 31,-32 33 0-31,0 102 0 0,-34 61 0 63,35 136 0-63,32-34 0 0,33-35 0 46,66-97 0-46,34-99 0 0,-36-100 0 47,3 0 0-47,-34 0 0 0,1 0 0 47,-34 0 0-47</inkml:trace>
  <inkml:trace contextRef="#ctx0" brushRef="#br0" timeOffset="565170.5082">27185 2547 512 0,'-33'0'0'63,"33"0"0"-63,0 0 0 0,0 0 0 31,33 0 0-31,32 0 0 0,2-35 0 62,-2 3 0-62,34-33 0 0,-65 65 0 32,33-35 0-32,-35 35 0 0,2 35 0 46,-68 30 0-46,2 35 0 0,-35 65 0 79,0 0 0-79,35 0 0 0,-2-66 0 0,68-99 0 15,65-33 0-15,34-33 0 31,-35 0 0-31,1-33 0 0,1 32 0 47,-68 35 0-47</inkml:trace>
  <inkml:trace contextRef="#ctx0" brushRef="#br0" timeOffset="565411.9051">27284 2843 512 0,'33'-32'0'63,"-1"-1"0"-63,1 0 0 0,66 0 0 47,2 0 0-47,-35 33 0 0,32 0 0 0</inkml:trace>
  <inkml:trace contextRef="#ctx0" brushRef="#br0" timeOffset="565978.3207">28110 1985 512 0,'0'0'0'47,"0"0"0"-47,0 0 0 0,34 33 0 46,0-1 0-46,-3-32 0 0,69 32 0 47,-1-64 0-47,1 0 0 0,0-1 0 47,-3 33 0-47,-63 0 0 0,-34 33 0 47,-34 31 0-47,-31 36 0 0,-33 0 0 31,30 33 0-15,2-68 0-16,33-33 0 31,33-32 0-31,65-32 0 0</inkml:trace>
  <inkml:trace contextRef="#ctx0" brushRef="#br0" timeOffset="567677.7174">29632 1785 512 0,'0'-32'0'47,"-33"-2"0"-47,0 1 0 0,-33 33 0 47,-66 33 0-47,32 101 0 0,33 63 0 47,67 35 0-47,34-34 0 0,99-131 0 31,-1-102 0-31,-33-62 0 0,-34-36 0 63,-31 1 0-63,-34 64 0 0,-34 36 0 31</inkml:trace>
  <inkml:trace contextRef="#ctx0" brushRef="#br0" timeOffset="567835.2919">29930 2018 512 0,'-33'0'0'31,"66"32"0"-31,-33-32 0 0,0 32 0 31</inkml:trace>
  <inkml:trace contextRef="#ctx0" brushRef="#br0" timeOffset="568182.3507">30459 1521 512 0,'-68'33'0'47,"37"-1"0"-47,-2-32 0 0,0 68 0 47,66-3 0-47,66 1 0 0,-34 2 0 47,35-3 0-47,-68 2 0 0,-64 30 0 31,-35 3 0-15,-31-32 0-16</inkml:trace>
  <inkml:trace contextRef="#ctx0" brushRef="#br0" timeOffset="568342.9174">30459 1388 512 0,'32'0'0'31,"35"0"0"-31,-34 0 0 0,33 33 0 47,1 1 0-47</inkml:trace>
  <inkml:trace contextRef="#ctx0" brushRef="#br0" timeOffset="568623.159">30591 960 512 0,'66'0'0'47,"34"0"0"-47,31 32 0 0,101 68 0 47,-66 64 0-47,-33 68 0 0,-133-1 0 47,-68 35 0-47,-64-36 0 0,33-130 0 46,32-66 0-46</inkml:trace>
  <inkml:trace contextRef="#ctx0" brushRef="#br0" timeOffset="569667.3295">28474 2811 512 0,'0'0'0'47,"0"0"0"-47,0-33 0 0,68 33 0 47,-37 0 0-47,36-66 0 0,-2 33 0 47,2 1 0-47,-2-3 0 0</inkml:trace>
  <inkml:trace contextRef="#ctx0" brushRef="#br0" timeOffset="577791.951">27284 4498 512 0,'0'33'0'46,"33"-33"0"-46,-1 0 0 0,35-33 0 32,32 0 0-32,-32-1 0 0</inkml:trace>
  <inkml:trace contextRef="#ctx0" brushRef="#br0" timeOffset="577938.5524">27317 4696 512 0,'32'0'0'47,"1"0"0"-47,1 0 0 0,31 0 0 32</inkml:trace>
  <inkml:trace contextRef="#ctx0" brushRef="#br0" timeOffset="578299.5749">28110 4431 512 0,'0'0'0'62,"34"34"0"-62,-34-1 0 0,34 0 0 47,-34 32 0-47,31-31 0 0,-31-34 0 32,0-34 0-32,0 2 0 0,0-67 0 46,33 65 0-46,-33 1 0 0,0 66 0 47,-33-33 0-47,33 34 0 0</inkml:trace>
  <inkml:trace contextRef="#ctx0" brushRef="#br0" timeOffset="578803.2112">28542 3837 512 0,'0'0'0'47,"31"-35"0"-47,-31 35 0 0,35-32 0 47,62-1 0-47,35 1 0 0,-32-3 0 47,-33 35 0-47,-35 67 0 0,-131 66 0 46,33-36 0-46,-33 3 0 0,32-65 0 47,101-35 0-47,30 0 0 0,4 0 0 32,-2 33 0-17,-66 32 0-15,-32 35 0 31,-36-35 0-31,-30 35 0 0,31-100 0 47,35 0 0-47,64-34 0 0</inkml:trace>
  <inkml:trace contextRef="#ctx0" brushRef="#br0" timeOffset="579130.3245">29533 3802 512 0,'33'-65'0'47,"-33"65"0"-47,-33 0 0 0,0 0 0 47,-67 65 0-47,-32 68 0 0,65 34 0 47,101-2 0-47,66-67 0 0,65-98 0 47,-1-98 0-47,-65-34 0 0,-32-36 0 31,-67 71 0-31,-33-3 0 0,-33 100 0 31</inkml:trace>
  <inkml:trace contextRef="#ctx0" brushRef="#br0" timeOffset="579591.0783">30459 3573 512 0,'0'-33'0'31,"0"33"0"-31,-33 0 0 0,-33-35 0 47,0 70 0-47,0-2 0 0,33 31 0 47,33 69 0-47,65-33 0 0,2 32 0 47,-34-32 0-47,-66 32 0 0,-34-33 0 47,2-1 0-47,-35-98 0 0,32-66 0 46,103-32 0-46,30-67 0 0,36-35 0 47,-2 35 0-47,0 65 0 0,-34 36 0 47,-65 31 0-47,33-2 0 0</inkml:trace>
  <inkml:trace contextRef="#ctx0" brushRef="#br0" timeOffset="580152.5579">31252 3373 512 0,'0'0'0'46,"0"0"0"-46,0 0 0 0,-33 0 0 47,1 0 0-47,-69 0 0 0,2 0 0 47,0 0 0-47,34 0 0 0,32 33 0 47,33 1 0-47,0 66 0 0,0-35 0 47,0 35 0-47,0-35 0 0,33-33 0 62,-1-32 0-62,35-32 0 0,32-1 0 32,0 1 0-32,33-3 0 0,-65 102 0 47,-67-2 0-47,-33 35 0 0,-99 0 0 31,-1 0 0-31,0-35 0 15,68-65 0 17,-1-32 0-32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57" units="1/cm"/>
          <inkml:channelProperty channel="Y" name="resolution" value="1820.38892" units="1/cm"/>
          <inkml:channelProperty channel="F" name="resolution" value="1065.625" units="1/dev"/>
          <inkml:channelProperty channel="T" name="resolution" value="1" units="1/dev"/>
        </inkml:channelProperties>
      </inkml:inkSource>
      <inkml:timestamp xml:id="ts0" timeString="2020-02-12T17:46:10.1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3735 4167 512 0,'0'33'0'32,"0"1"0"-32,0 32 0 0,0 65 0 47,0 34 0-47,-32-32 0 0,32-1 0 46,0-65 0-46,-34-67 0 0,68-34 0 32,-34-99 0-32,32-64 0 0,34-34 0 47,1 33 0-47,33 65 0 0,-1 98 0 46,-34 103 0-46,-31 97 0 0,-34 0 0 47,0 34 0-47,0-67 0 0,0-67 0 47,0-31 0-47,32-68 0 0,-32 2 0 47,33-1 0-47,2-33 0 0</inkml:trace>
  <inkml:trace contextRef="#ctx0" brushRef="#br0" timeOffset="339.0829">4628 4398 512 0,'0'0'0'47,"34"0"0"-47,32 0 0 0,33 0 0 47,-32-33 0-47,-2 1 0 0,-32 32 0 16</inkml:trace>
  <inkml:trace contextRef="#ctx0" brushRef="#br0" timeOffset="506.629">4728 4663 512 0,'32'0'0'31,"35"-33"0"-31,-34 33 0 0,66 0 0 47,0-34 0-47,-32 2 0 0</inkml:trace>
  <inkml:trace contextRef="#ctx0" brushRef="#br0" timeOffset="775.9018">5622 3967 512 0,'0'-32'0'32,"33"32"0"-32,-1 32 0 0,1 3 0 47,-33 65 0-47,34 65 0 15,-34 33 0 16,-34 0 0-31,34-32 0 0,-33-101 0 32,33-31 0-17,33-101 0-15</inkml:trace>
  <inkml:trace contextRef="#ctx0" brushRef="#br0" timeOffset="1181.8023">6646 4035 512 0,'0'0'0'47,"33"0"0"-47,-33 0 0 0,-33 0 0 47,1 0 0-47,-35 32 0 0,-33 3 0 47,66 30 0-47,34 2 0 0,68 32 0 47,31 33 0-47,-33-33 0 0,-33 33 0 47,-66-33 0-47,-66-33 0 0,-1-98 0 31,2-101 0-31,-1-32 0 0</inkml:trace>
  <inkml:trace contextRef="#ctx0" brushRef="#br0" timeOffset="1336.5047">6315 3935 512 0,'34'0'0'31,"64"-33"0"-31,-32 1 0 16,100-1 0 15,-34-2 0-31,-33 3 0 0,-31-1 0 31,-3 33 0-15</inkml:trace>
  <inkml:trace contextRef="#ctx0" brushRef="#br0" timeOffset="2417.4626">7969 4267 512 0,'0'-33'0'47,"-32"-34"0"-47,-2 67 0 0,-64-65 0 78,-69 30 0-78,2 103 0 0,33 64 0 15,65 66 0-15,100 0 0 0,66-32 0 47,68-101 0-47,30-98 0 0,-64-132 0 47,-35 0 0-47,-64-1 0 0,-34 68 0 47,0 31 0-47,34 67 0 0</inkml:trace>
  <inkml:trace contextRef="#ctx0" brushRef="#br0" timeOffset="3096.6219">9788 4267 512 0,'33'33'0'31,"-33"0"0"-31,34-1 0 0,-34 101 0 47,32 32 0-47,-32-33 0 0,0 1 0 47,0-33 0-47,0-69 0 0,-32-31 0 47,32-64 0-47,0-37 0 0,0-64 0 47,0-33 0-47,32 0 0 0,35 65 0 47,-3 35 0-47,3 63 0 0,0 35 0 46,-34 100 0-46,-33 0 0 0,-33 31 0 32,-34 2 0-17,0-1 0-15,3-66 0 32,30-66 0-32,1-33 0 0,66-67 0 46,1 2 0-46</inkml:trace>
  <inkml:trace contextRef="#ctx0" brushRef="#br0" timeOffset="3218.2947">10482 4200 512 0,'33'-33'0'47,"35"66"0"-47,-36-33 0 0</inkml:trace>
  <inkml:trace contextRef="#ctx0" brushRef="#br0" timeOffset="3348.9401">10448 4431 512 0,'34'-33'0'31,"33"33"0"-31</inkml:trace>
  <inkml:trace contextRef="#ctx0" brushRef="#br0" timeOffset="3736.8902">11805 4663 512 0,'-33'0'0'47,"33"0"0"-47,33 0 0 0,-33 33 0 46,0-33 0-46,33 33 0 0,-33-33 0 16</inkml:trace>
  <inkml:trace contextRef="#ctx0" brushRef="#br0" timeOffset="4150.7753">12466 3967 512 0,'0'0'0'31,"-32"0"0"-31,0 68 0 0,-35 32 0 47,0 65 0-47,34 33 0 0,33-33 0 47,66-67 0-47,1-98 0 0,31-65 0 47,-31-35 0-47,-34 2 0 0,-66 31 0 47,-34 67 0-47,3 67 0 0,-3-1 0 47,33 33 0-47,34-66 0 0</inkml:trace>
  <inkml:trace contextRef="#ctx0" brushRef="#br0" timeOffset="4569.6372">12930 4067 512 0,'0'-32'0'47,"0"32"0"-47,0 0 0 0,33-68 0 31,33 36 0-31,33-1 0 0,1 1 0 47,-34 32 0-47,-33 97 0 0,-66 71 0 47,-33 30 0-47,-34 0 0 0,-31-33 0 46,64-100 0-46,67-130 0 0,99-1 0 47,33-33 0-47,1 33 0 0,-34 32 0 47,-33 1 0-47</inkml:trace>
  <inkml:trace contextRef="#ctx0" brushRef="#br0" timeOffset="5862.6525">16501 4531 512 0,'0'-33'0'32,"0"0"0"-32,0 33 0 0,0-67 0 47,-32 34 0-47,0-32 0 0,-2 32 0 46,-66 33 0-46,34 66 0 0,0-1 0 47,33 35 0-47,33-2 0 0,0-31 0 47,66-1 0-47,0-99 0 0,34-33 0 47,-33-33 0-47,-3-1 0 0,3 34 0 47,-67 99 0-47,-33 133 0 0,-65 99 0 47,-3-2 0-47,2 2 0 0,33-132 0 31,99-133 0-31,0-33 0 16,66-99 0 15,34-65 0-31,-1 29 0 0,-33 69 0 78,-33 33 0-78</inkml:trace>
  <inkml:trace contextRef="#ctx0" brushRef="#br0" timeOffset="6020.2252">17196 4333 512 0,'34'0'0'31,"65"0"0"-31,-33 0 0 0,33-33 0 31</inkml:trace>
  <inkml:trace contextRef="#ctx0" brushRef="#br0" timeOffset="6165.8308">17329 4596 512 0,'33'0'0'47,"0"-32"0"-47,33 32 0 0,33-33 0 16</inkml:trace>
  <inkml:trace contextRef="#ctx0" brushRef="#br0" timeOffset="6391.2214">18056 4431 512 0,'0'34'0'47,"32"-34"0"-47,2 0 0 0,-34 33 0 47,32-33 0-47,-32 0 0 0</inkml:trace>
  <inkml:trace contextRef="#ctx0" brushRef="#br0" timeOffset="6872.9183">18387 4002 512 0,'0'0'0'32,"33"-35"0"-32,1 35 0 0,30-65 0 46,37 33 0-46,31-1 0 0,-66 33 0 47,1 33 0-47,-67 64 0 0,-67 3 0 32,-32 0 0-32,0 0 0 0,31-67 0 62,68-66 0-62,68 0 0 0,-2-1 0 31,0 68 0-31,-33-1 0 0,-33 65 0 63,-33 2 0-63,-66-1 0 0,32-67 0 31,0-64 0-31,67-34 0 0</inkml:trace>
  <inkml:trace contextRef="#ctx0" brushRef="#br0" timeOffset="7277.8229">19115 3967 512 0,'66'-97'0'47,"1"29"0"-47,-36 36 0 0,2-68 0 47,-66 67 0-47,-32 66 0 0,32 34 0 31,0 33 0-31,99 30 0 0,-32 5 0 47,-3-3 0-47,-62-1 0 0,-36-31 0 31,-32-34 0-31,-1-99 0 16,100-34 0 31,33-64 0-47,67-2 0 0,33 1 0 62,-35-1 0-62,-32 68 0 0</inkml:trace>
  <inkml:trace contextRef="#ctx0" brushRef="#br0" timeOffset="10934.9297">1917 9822 512 0,'0'33'0'46,"0"-1"0"-46,0 35 0 0,0 66 0 47,0 32 0-47,-33 34 0 0,-1-34 0 47,34-66 0-47,-33-33 0 0,33-66 0 31,0-66 0-31,33-33 0 0,34-34 0 47,-2-32 0-47,35 67 0 0,-33 32 0 47,-2 66 0-47,-31 66 0 0,-1 32 0 47,-33 67 0-47,0-67 0 0,-33 4 0 47,33-70 0-47,0-32 0 0,33-65 0 16</inkml:trace>
  <inkml:trace contextRef="#ctx0" brushRef="#br0" timeOffset="11497.408">2678 10416 512 0,'0'0'0'32,"32"35"0"-32,-32-35 0 0,34 67 0 47,-2 65 0-47,-32-1 0 0,0 68 0 15,-32-34 0-15,32-34 0 31,-34 2 0-31,34-100 0 0,0-33 0 47,0-98 0-47,0-2 0 0,0-65 0 47,66-66 0-47,1-1 0 0,32 1 0 47,33 33 0-47,1 129 0 0,-100 69 0 47,-1 134 0-47,-64 30 0 0,-36-30 0 31,-30-1 0-15,32-67 0-16,33-66 0 31,33-34 0-31</inkml:trace>
  <inkml:trace contextRef="#ctx0" brushRef="#br0" timeOffset="12376.0342">3868 10416 512 0,'0'0'0'47,"0"0"0"-47,34 0 0 0,32 0 0 47,33 0 0-47,0-31 0 0,1-2 0 31,-67 33 0-15</inkml:trace>
  <inkml:trace contextRef="#ctx0" brushRef="#br0" timeOffset="12581.4912">4033 10616 512 0,'34'0'0'47,"-2"0"0"-47,1 0 0 0,33 0 0 47,2 0 0-47,-2 0 0 0</inkml:trace>
  <inkml:trace contextRef="#ctx0" brushRef="#br0" timeOffset="13555.8419">5125 9987 512 0,'0'33'0'47,"0"2"0"-47,0 28 0 0,33 71 0 47,-33 30 0-47,0-30 0 0,0-68 0 31,0 1 0-31,0-67 0 0</inkml:trace>
  <inkml:trace contextRef="#ctx0" brushRef="#br0" timeOffset="14051.2525">5919 9922 512 0,'32'0'0'47,"2"-35"0"-47,-34 35 0 0,33-32 0 31,-1 32 0-31,-64 0 0 0,-1 0 0 47,-66 32 0-47,-1 68 0 0,1 0 0 47,34 0 0-47,65-3 0 0,33-63 0 47,32 0 0-47,1-34 0 0,0 0 0 47,1 33 0-47,-67-2 0 0,0 36 0 46,-67 0 0-46,1-1 0 0,0-66 0 47,1 0 0-47,32-35 0 0,33 4 0 32</inkml:trace>
  <inkml:trace contextRef="#ctx0" brushRef="#br0" timeOffset="14378.361">6349 10187 512 0,'64'-33'0'47,"4"-3"0"-47,-68 5 0 0,32 31 0 31,-98 31 0-31,-32 38 0 0,-1 62 0 63,65-33 0-63,68 4 0 0,65-70 0 47,33-32 0-47,1-67 0 0,-34 0 0 46,-99 3 0-46,-34-4 0 0,-31 36 0 32</inkml:trace>
  <inkml:trace contextRef="#ctx0" brushRef="#br0" timeOffset="14749.3554">7737 9656 512 0,'0'-32'0'47,"33"-2"0"-47,-66 34 0 0,33-33 0 31,-66 100 0-31,-32 31 0 0,-2 102 0 63,0-4 0-63,68 71 0 0,64-71 0 47,68-62 0-47,0-100 0 0,-2-34 0 31,-32-66 0-15</inkml:trace>
  <inkml:trace contextRef="#ctx0" brushRef="#br0" timeOffset="15715.7404">8200 10416 512 0,'0'0'0'47,"-31"35"0"-47,31-35 0 0,0 32 0 47,0 3 0-47,0-35 0 0,0 0 0 47,31 0 0-47,-31-35 0 0,0 3 0 47,33-3 0-47,-33 35 0 0,0 0 0 47,0 0 0-47,0 0 0 0</inkml:trace>
  <inkml:trace contextRef="#ctx0" brushRef="#br0" timeOffset="16221.3731">9060 9789 512 0,'0'0'0'47,"0"-32"0"-47,0 32 0 0,-31 0 0 31,-4 32 0-31,-63 101 0 0,31 0 0 79,2 32 0-79,31-33 0 0,68-1 0 15,64-96 0-15,-32-35 0 0,35-67 0 47,-37 1 0-47,-64 33 0 0,-33-1 0 47,2 34 0-47,-70 34 0 0,35 30 0 47,33-29 0-47,33-3 0 0</inkml:trace>
  <inkml:trace contextRef="#ctx0" brushRef="#br0" timeOffset="16847.6784">9457 10055 512 0,'0'-35'0'31,"0"35"0"-31,34 0 0 0,-34 0 0 47,33-33 0-47,31-32 0 0,2 30 0 47,2-30 0-47,-2 65 0 0,-33 65 0 47,1 2 0-47,-2 66 0 0,-64 0 0 47,-2-1 0-47,-65-33 0 0,0-32 0 31,0-67 0-31,66-35 0 15,33 3 0 17,33-34 0-32,66 33 0 0,-33 66 0 47,33-33 0-47,-66 31 0 0,1-31 0 31,-34-31 0-31</inkml:trace>
  <inkml:trace contextRef="#ctx0" brushRef="#br0" timeOffset="17200.7231">9887 9524 512 0,'33'0'0'31,"-33"0"0"-31,34 0 0 0,30 33 0 47,37 34 0-47,31 31 0 0,-32 67 0 47,-3 3 0-47,-63-3 0 0,-34 31 0 47,-66-62 0-47,-33-1 0 0,33-67 0 62,0-66 0-62,66-66 0 0</inkml:trace>
  <inkml:trace contextRef="#ctx0" brushRef="#br0" timeOffset="17383.2288">10780 10154 512 0,'66'0'0'46,"0"0"0"-46,0 0 0 0,67-36 0 32,-34 36 0-32</inkml:trace>
  <inkml:trace contextRef="#ctx0" brushRef="#br0" timeOffset="17527.8381">10846 10416 512 0,'33'-31'0'47,"34"31"0"-47,-35 0 0 0</inkml:trace>
  <inkml:trace contextRef="#ctx0" brushRef="#br0" timeOffset="33333.083">12368 9922 512 0,'0'0'0'47,"34"0"0"-47,-34-35 0 0,-34 3 0 47,34-1 0-47,-33 0 0 0,-34 1 0 47,-32 64 0-47,33 1 0 0,33 32 0 31,1 35 0-31,64-32 0 0,34-36 0 62,0-64 0-62,33-3 0 0,-32 2 0 47,-33 66 0-47,-2 65 0 0,-32 36 0 47,0 30 0-47,-32 1 0 0,-2-31 0 31,1-68 0-31,33-32 0 0,0-68 0 47,33-32 0-47,33-33 0 0</inkml:trace>
  <inkml:trace contextRef="#ctx0" brushRef="#br0" timeOffset="33761.9216">12830 9922 512 0,'0'-35'0'32,"0"3"0"-32,34-1 0 0,-1 0 0 46,33 33 0-46,33-67 0 0,34 34 0 47,-34 0 0-47,0 33 0 0,-66 66 0 32,-98 67 0-32,-36 32 0 0,-31-31 0 62,33-36 0-62,99-32 0 0,66-66 0 47,34 0 0-47,-1 0 0 0,-66 34 0 47,-66 65 0-47,-33 0 0 15,-67-33 0 17,1-66 0-32,-1-98 0 0</inkml:trace>
  <inkml:trace contextRef="#ctx0" brushRef="#br0" timeOffset="35180.0871">1785 11742 512 0,'0'0'0'63,"0"31"0"-63,0 3 0 0,0 30 0 47,0 38 0-47,0 30 0 0,32 33 0 31,-32-66 0-31,0-1 0 0,0-98 0 47,0-64 0-47,33-36 0 0,34-65 0 47,-2 31 0-47,2 70 0 0,1 64 0 31,-68 98 0-31,32 34 0 0,-64-32 0 62,32-34 0-62,0-33 0 0,0-33 0 32,0-33 0-32</inkml:trace>
  <inkml:trace contextRef="#ctx0" brushRef="#br0" timeOffset="35687.7152">2710 11838 512 0,'0'0'0'31,"0"33"0"-31,-32-33 0 0,-2 35 0 47,-32 32 0-47,-32 31 0 0,63 35 0 63,2 32 0-63,66-67 0 0,35-64 0 31,-3-34 0-31,1-98 0 0,0 31 0 47,-66 34 0-47,0 99 0 0,-32 99 0 47,-68 66 0-47,2-65 0 0,30-33 0 46,36-69 0-46,64-95 0 0,1-36 0 47,67-32 0-47,33-33 0 0,-67 32 0 32,-1 35 0-32</inkml:trace>
  <inkml:trace contextRef="#ctx0" brushRef="#br0" timeOffset="35856.2572">3272 11973 512 0,'33'0'0'47,"33"0"0"-47,-32 0 0 0,65-33 0 15</inkml:trace>
  <inkml:trace contextRef="#ctx0" brushRef="#br0" timeOffset="35988.8986">3438 12204 512 0,'34'0'0'31,"-2"0"0"-31,0 0 0 0,3-34 0 31</inkml:trace>
  <inkml:trace contextRef="#ctx0" brushRef="#br0" timeOffset="36969.2465">4564 11609 512 0,'0'33'0'46,"31"-33"0"-46,-31 64 0 0,0 37 0 47,33 32 0-47,-33 32 0 0,0-66 0 63,0-33 0-63,0-33 0 0,0-66 0 15</inkml:trace>
  <inkml:trace contextRef="#ctx0" brushRef="#br0" timeOffset="37440.971">5390 11409 512 0,'32'0'0'47,"1"0"0"-47,-33 0 0 0,34 0 0 47,-68-33 0-47,1 66 0 0,-33 0 0 47,-32 34 0-47,-2-3 0 0,33 36 0 47,67-31 0-47,34-38 0 0,31 3 0 47,36-34 0-47,-2 31 0 0,-34 37 0 31,-65 30 0-31,-33 3 0 16,-33 32 0 15,-32-68 0-31,-2-32 0 0,-32-99 0 31</inkml:trace>
  <inkml:trace contextRef="#ctx0" brushRef="#br0" timeOffset="37622.4805">5224 11310 512 0,'34'0'0'47,"31"34"0"-47,2-34 0 0,65 0 0 47</inkml:trace>
  <inkml:trace contextRef="#ctx0" brushRef="#br0" timeOffset="37893.7457">6481 11145 512 0,'-34'32'0'47,"0"2"0"-47,2 31 0 0,-99 101 0 47,31 34 0-47,0 64 0 0,68-65 0 47,98-100 0-47,33-99 0 0,1-99 0 46,-2-66 0-46,-32-2 0 0,-66 3 0 47,-34 30 0-47</inkml:trace>
  <inkml:trace contextRef="#ctx0" brushRef="#br0" timeOffset="38204.9042">7209 11111 512 0,'0'0'0'32,"-34"0"0"-32,2 66 0 0,-35 33 0 46,-31 67 0-46,-3 34 0 0,35 29 0 47,32-62 0-47,68-67 0 0,32-34 0 47,35-100 0-47,30-31 0 0</inkml:trace>
  <inkml:trace contextRef="#ctx0" brushRef="#br0" timeOffset="38521.0497">7473 11838 512 0,'0'33'0'47,"0"2"0"-47,0-1 0 0,0 30 0 31,0 3 0-31,34-33 0 0,-34-34 0 31</inkml:trace>
  <inkml:trace contextRef="#ctx0" brushRef="#br0" timeOffset="38949.8883">7836 11344 512 0,'34'-34'0'47,"-1"34"0"-47,1-34 0 0,30 2 0 46,4 32 0-46,-3 32 0 0,-65 36 0 47,-65 30 0-47,-3 2 0 0,4 0 0 47,64-69 0-47,32 2 0 0,34 3 0 47,0 29 0-47,2 34 0 0,-68-1 0 31,-68 3 0-31,-32-2 0 0,2-99 0 47,31-34 0-47</inkml:trace>
  <inkml:trace contextRef="#ctx0" brushRef="#br0" timeOffset="39309.9154">8630 11573 512 0,'0'-31'0'47,"0"-2"0"-47,-33-1 0 0,33 1 0 46,-33 0 0-46,33 66 0 0,0 98 0 47,0 2 0-47,-32 67 0 0,-35-35 0 32,2-32 0-32,-2-133 0 0,0-66 0 46,100-68 0-46,68-32 0 0,31 1 0 47,-1 65 0-47,-30 2 0 0,-70 32 0 32</inkml:trace>
  <inkml:trace contextRef="#ctx0" brushRef="#br0" timeOffset="39590.1573">8896 10980 512 0,'32'0'0'47,"34"32"0"-47,-31 2 0 0,29 97 0 47,3 36 0-47,-35 62 0 0,-64 36 0 31,-68-32 0-31,34-100 0 16,-32-67 0 15</inkml:trace>
  <inkml:trace contextRef="#ctx0" brushRef="#br0" timeOffset="40534.6051">9457 11573 512 0,'0'0'0'46,"34"0"0"-46,31 0 0 0,33 0 0 47,4-31 0-47,-37 31 0 0</inkml:trace>
  <inkml:trace contextRef="#ctx0" brushRef="#br0" timeOffset="40694.1701">9689 11706 512 0,'33'36'0'47,"1"-36"0"-47,-2 31 0 0,1 3 0 31</inkml:trace>
  <inkml:trace contextRef="#ctx0" brushRef="#br0" timeOffset="42772.5515">9788 11807 512 0,'0'0'0'47,"0"0"0"-47,0 0 0 0,0 0 0 47,0 0 0-47,-32 0 0 0,32 0 0 47,-34-34 0-47,-34 34 0 0,2 34 0 47,2-34 0-47,-3 31 0 0,3 2 0 47,29 2 0-47,70-35 0 0,29 0 0 15</inkml:trace>
  <inkml:trace contextRef="#ctx0" brushRef="#br0" timeOffset="45866.1801">5655 11344 512 0,'0'0'0'47,"0"0"0"-47,0 0 0 0,0 32 0 47,-33-32 0-47,33 33 0 0,-69 0 0 47,38 34 0-47,-36-67 0 0,2 0 0 46,31-34 0-46,1-32 0 0</inkml:trace>
  <inkml:trace contextRef="#ctx0" brushRef="#br0" timeOffset="50085.7679">10946 11409 512 0,'-34'0'0'47,"34"0"0"-47,0 0 0 0,0 0 0 47,0 0 0-47,0 0 0 0,-33 0 0 47,-34 0 0-47,35 33 0 0,-33-33 0 31,-2 33 0-31,2 1 0 0,31-34 0 47,0 0 0-47,34 33 0 0,0 34 0 47,0-3 0-47,0 36 0 0,0-35 0 47,34 3 0-47,0-1 0 0,-2-67 0 47,34-33 0-47,1-1 0 0,-3 34 0 46,3 0 0-46,-34 34 0 0,-66 64 0 47,0 34 0-47,-33-32 0 0,-33-34 0 47,1-33 0-47,30-66 0 0,35-33 0 16</inkml:trace>
  <inkml:trace contextRef="#ctx0" brushRef="#br0" timeOffset="50424.8496">11178 11344 512 0,'32'0'0'47,"0"32"0"-47,2-32 0 0,98 0 0 47,1-32 0-47,32-2 0 0,-33-32 0 47,-32 66 0-47,-66 32 0 0,-34 101 0 47,-67 31 0-47,0 70 0 0,-32-68 0 47,34-101 0-47</inkml:trace>
  <inkml:trace contextRef="#ctx0" brushRef="#br0" timeOffset="54157.708">1321 14386 512 0,'0'-34'0'47,"0"2"0"-47,0 32 0 0,0-34 0 47,-32 2 0-47,-35 98 0 0,-33 33 0 47,35 65 0-47,32 36 0 0,66-35 0 47,32-67 0-47,35-98 0 0,32-65 0 31,-65-35 0-16,-2-65 0-15,-65 32 0 32,0 35 0-32,-32 32 0 0,32 33 0 47,0 66 0-47,66 0 0 0,-1 0 0 46,35-33 0-46,-32 0 0 0,29-33 0 47,-63-33 0-47,30 32 0 0,-30-32 0 16</inkml:trace>
  <inkml:trace contextRef="#ctx0" brushRef="#br0" timeOffset="54373.1111">2181 14616 512 0,'33'0'0'47,"34"0"0"-47,-36-33 0 0,69 2 0 31</inkml:trace>
  <inkml:trace contextRef="#ctx0" brushRef="#br0" timeOffset="54529.6789">2346 14848 512 0,'34'0'0'47,"-2"0"0"-47,1 0 0 0,35 33 0 15</inkml:trace>
  <inkml:trace contextRef="#ctx0" brushRef="#br0" timeOffset="55192.8459">3108 14783 512 0,'0'65'0'47,"0"1"0"-47,32-32 0 0,35 32 0 31,-2-34 0-31,34-64 0 0,-65-34 0 16,-1-66 0 0,1-1 0-16,-34-31 0 47,-34-35 0-47,1 0 0 0,-1 34 0 46,3 67 0-46,62 64 0 0,36 1 0 47,-1 0 0-47,66 33 0 0,33-33 0 32,34 33 0-32,32-32 0 0,68 32 0 46,-2-34 0-46,66 1 0 0,0-2 0 47,-30 3 0-47,31 1 0 0,-34 31 0 63,33 0 0-63,1 0 0 0,0 0 0 31,-66 0 0-31,32 0 0 0,-32 0 0 47,-66 0 0-47,-32 0 0 0,-136-35 0 31</inkml:trace>
  <inkml:trace contextRef="#ctx0" brushRef="#br0" timeOffset="56497.2403">3935 14155 512 0,'0'32'0'47,"0"35"0"-47,0 31 0 0,0 69 0 47,-33-3 0-47,33-31 0 0,0-35 0 47,0-31 0-47,0-34 0 0,0-66 0 0</inkml:trace>
  <inkml:trace contextRef="#ctx0" brushRef="#br0" timeOffset="57187.3309">4595 14220 512 0,'33'0'0'31,"-33"0"0"-31,0 0 0 0,0 0 0 47,0-33 0-47,-33 33 0 0,2 0 0 47,-37-32 0-47,3 32 0 0,-2 0 0 47,35 32 0-47,-34-32 0 0,31 67 0 47,35-1 0-47,-33 0 0 0,33 0 0 46,0-33 0-46,33 34 0 0,2-67 0 47,31 0 0-47,-1-33 0 0,1-1 0 32,1 1 0-32,-33 100 0 15,-3-3 0 16,-62 36 0-31,-37 0 0 0,3-2 0 47,-2-65 0-47,2-33 0 0,32-33 0 32,33 0 0-32</inkml:trace>
  <inkml:trace contextRef="#ctx0" brushRef="#br0" timeOffset="57532.3773">5058 14121 512 0,'33'-66'0'47,"-33"66"0"-47,0 0 0 0,-65 34 0 47,-33 64 0-47,-3 101 0 0,34-2 0 47,67 3 0-47,67-102 0 0,65-131 0 31,0-67 0-31,-33-65 0 0,-65 1 0 47,-34 31 0-47,-66 34 0 0,-1 67 0 31</inkml:trace>
  <inkml:trace contextRef="#ctx0" brushRef="#br0" timeOffset="58802.868">5886 14022 512 0,'0'-32'0'46,"0"32"0"-46,0 0 0 0,-34 0 0 47,1 32 0-47,-32 67 0 0,-34 34 0 47,-3 32 0-47,4-1 0 0,65 1 0 47,66-32 0-47,34-66 0 0,-2-34 0 47,35-33 0-47,-33-33 0 0</inkml:trace>
  <inkml:trace contextRef="#ctx0" brushRef="#br0" timeOffset="59030.2383">5985 14783 512 0,'33'0'0'31,"-33"0"0"-31,0 33 0 0,32-1 0 47,2 1 0-47,-34-33 0 0,0 33 0 31,0-33 0-31</inkml:trace>
  <inkml:trace contextRef="#ctx0" brushRef="#br0" timeOffset="59533.8461">6481 14155 512 0,'0'0'0'47,"32"-34"0"-47,-32 34 0 0,0 0 0 47,-32 34 0-47,-36 31 0 0,36 67 0 47,-34 35 0-47,34 30 0 0,32-65 0 47,66-32 0-47,-2-100 0 0,36-34 0 47,1-32 0-47,-69-34 0 0,1 35 0 46,-66 34 0-46,-33 31 0 0,-1 31 0 47,1 34 0-47,32 3 0 0</inkml:trace>
  <inkml:trace contextRef="#ctx0" brushRef="#br0" timeOffset="59906.8233">6777 14286 512 0,'0'0'0'63,"34"-32"0"-63,0 32 0 0,64-67 0 47,-31 67 0-47,-34 0 0 0,-33 67 0 31,-33 65 0-31,1 34 0 16,-69-35 0 15,69-31 0-31,64-67 0 0,34-33 0 62,34 0 0-62,0 0 0 0,-34 0 0 16</inkml:trace>
  <inkml:trace contextRef="#ctx0" brushRef="#br0" timeOffset="60221.9463">7143 13824 512 0,'0'0'0'47,"66"0"0"-47,-1 0 0 0,67 34 0 46,1 30 0-46,-1 69 0 0,-98 66 0 47,-34 32 0-47,-67-33 0 0,-32-33 0 47,0-65 0-47,65-67 0 0,1 0 0 31,33-66 0-31</inkml:trace>
  <inkml:trace contextRef="#ctx0" brushRef="#br0" timeOffset="60581.949">8134 13990 512 0,'0'-68'0'31,"0"68"0"-31,0-32 0 0,-33 32 0 47,1 66 0-47,-68 33 0 0,1 66 0 47,-1 34 0-47,35-2 0 0,65 3 0 47,32-68 0-47,36-66 0 0,-3-34 0 47,2-64 0-47</inkml:trace>
  <inkml:trace contextRef="#ctx0" brushRef="#br0" timeOffset="61616.0925">8134 14816 512 0,'0'0'0'32,"0"32"0"-32,35-32 0 0,-35 33 0 46,31 0 0-46,2-33 0 0</inkml:trace>
  <inkml:trace contextRef="#ctx0" brushRef="#br0" timeOffset="62054.8781">8299 14419 512 0,'34'-33'0'32,"0"-33"0"-32,-1 32 0 0,65-32 0 47,1 33 0-47,0 33 0 0,-31 33 0 31,-68 99 0-16,-68 1 0-15,2-35 0 32,0-29 0-32,34-69 0 0,64 0 0 47,34-69 0-47,34 69 0 0,-35 33 0 62,2 34 0-62,-67-2 0 0,-33 35 0 31,-32-34 0-31,-36-32 0 0,35-34 0 32</inkml:trace>
  <inkml:trace contextRef="#ctx0" brushRef="#br0" timeOffset="62437.8215">9192 14220 512 0,'33'-65'0'47,"-66"31"0"-47,33 34 0 0,-32-32 0 46,-35 32 0-46,34 32 0 0,33 34 0 47,33 67 0-47,1 32 0 0,-1 33 0 47,-100-33 0-47,34-32 0 0,-33-68 0 47,0-65 0-47,66-65 0 0,66-68 0 31,33-32 0-31,0 34 0 0,1-2 0 47,-67 34 0-47</inkml:trace>
  <inkml:trace contextRef="#ctx0" brushRef="#br0" timeOffset="62719.0435">9225 13758 512 0,'100'33'0'31,"-32"0"0"-15,30 33 0-16,34 66 0 31,-33 100 0-31,-65-1 0 0,-34 0 0 47,-34-33 0-47,-34-66 0 0,37-97 0 31</inkml:trace>
  <inkml:trace contextRef="#ctx0" brushRef="#br0" timeOffset="63608.5851">10152 14320 512 0,'0'0'0'47,"67"0"0"-47,-2 0 0 0,35 0 0 47,-2 0 0-47</inkml:trace>
  <inkml:trace contextRef="#ctx0" brushRef="#br0" timeOffset="63788.6604">10251 14716 512 0,'33'0'0'32,"0"-33"0"-32,34 33 0 0,-3-31 0 31,3-5 0-31</inkml:trace>
  <inkml:trace contextRef="#ctx0" brushRef="#br0" timeOffset="81628.4093">11905 13956 512 0,'0'34'0'47,"0"-34"0"-47,0 0 0 0,-34 0 0 31,34 0 0-31,-33-34 0 0,0 34 0 47,-33-34 0-47,33 34 0 0,1 0 0 47,-34 34 0-47,32 0 0 0,1 65 0 46,33-33 0-46,-33 33 0 0,33-33 0 47,33 0 0-47,34 0 0 0,-1-66 0 47,-1 0 0-47,1-33 0 0,0-34 0 47,-32 35 0-47,33 32 0 0,-67 66 0 47,-34 0 0-47,-33 34 0 0,-32 31 0 31,1-66 0-15,-2-30 0-16,1-2 0 31,67-33 0-31,32 0 0 0</inkml:trace>
  <inkml:trace contextRef="#ctx0" brushRef="#br0" timeOffset="81819.8825">12070 14748 512 0,'0'0'0'47,"0"0"0"-47,33 0 0 0,0 0 0 47,-33 0 0-47,0 0 0 0</inkml:trace>
  <inkml:trace contextRef="#ctx0" brushRef="#br0" timeOffset="82968.715">12665 13922 512 0,'0'0'0'47,"0"0"0"-47,0-32 0 0,0 32 0 47,0 0 0-47,0-32 0 0,0 32 0 47,-31 0 0-47,-4-34 0 0,2 68 0 47,-33 30 0-47,0 4 0 0,0 31 0 31,66-1 0-31,0-31 0 16,66-35 0 15,33-64 0-31,2-67 0 0,-37-1 0 47,36 1 0-47,-68 33 0 0,2 66 0 47,-34 66 0-47,0 67 0 0,0 32 0 47,0 0 0-47,0-1 0 0,0-31 0 47,0-66 0-47,0-67 0 0,0 0 0 46,0-35 0-46</inkml:trace>
  <inkml:trace contextRef="#ctx0" brushRef="#br0" timeOffset="85543.6114">13260 13725 512 0,'34'0'0'31,"-34"0"0"-31,0 33 0 0,33 0 0 47,-33 34 0-47,-33 31 0 0,33 35 0 47,-34-2 0-47,2 1 0 0,32-98 0 47,66-68 0-47,33-32 0 0,2-65 0 47,-4 31 0-47,-31 1 0 0</inkml:trace>
  <inkml:trace contextRef="#ctx0" brushRef="#br0" timeOffset="85815.8587">13790 13528 512 0,'-33'31'0'47,"33"36"0"-47,0 32 0 0,-32 98 0 46,-3 68 0-46,-30-33 0 0,31-35 0 47,1-30 0-47,66-102 0 0,-33-65 0 47,66-32 0-47</inkml:trace>
  <inkml:trace contextRef="#ctx0" brushRef="#br0" timeOffset="121160.3005">17593 9887 512 0,'0'0'0'47,"0"0"0"-47,0 0 0 0,67 0 0 47,-2 67 0-47,35-1 0 0,-1 32 0 47,-33-29 0-47,0-36 0 0,0-1 0 47,-34 0 0-47,-32-32 0 0</inkml:trace>
  <inkml:trace contextRef="#ctx0" brushRef="#br0" timeOffset="121408.6126">18122 9822 512 0,'-34'33'0'47,"2"34"0"-47,0-2 0 0,-2 35 0 47,-65 33 0-47,33-35 0 0,33-31 0 31,0-36 0-31,66-31 0 0</inkml:trace>
  <inkml:trace contextRef="#ctx0" brushRef="#br0" timeOffset="121557.2039">18288 10020 512 0,'33'-33'0'47,"33"33"0"-47,1 0 0 0,30-33 0 32</inkml:trace>
  <inkml:trace contextRef="#ctx0" brushRef="#br0" timeOffset="121736.1034">18486 10220 512 0,'32'0'0'47,"1"-33"0"-47,1 33 0 0,66-33 0 31,-34-3 0-31</inkml:trace>
  <inkml:trace contextRef="#ctx0" brushRef="#br0" timeOffset="122184.8714">19512 9722 512 0,'0'-33'0'47,"0"0"0"-47,-34 33 0 0,-32-32 0 47,-34 32 0-47,2 65 0 0,-1 35 0 31,66 33 0-31,33-35 0 0,99-63 0 47,-1-103 0-47,35-32 0 16,-33 2 0 15,-67 66 0-31,0 64 0 0,-33 133 0 47,-33-1 0-47,-34 2 0 0,34-34 0 47,33-97 0-47,0-3 0 0</inkml:trace>
  <inkml:trace contextRef="#ctx0" brushRef="#br0" timeOffset="122511.9711">20140 9722 512 0,'-32'0'0'47,"32"35"0"-47,-34 30 0 0,2 35 0 47,-35 65 0-47,34 0 0 0,33-65 0 31,33-36 0-31,66-64 0 0,-1-31 0 47,-64-2 0-47,-34-1 0 0,-34 34 0 47,-30 0 0-47,-2 34 0 0</inkml:trace>
  <inkml:trace contextRef="#ctx0" brushRef="#br0" timeOffset="127965.9735">20734 10284 512 0,'0'0'0'47,"0"-32"0"-47,34 64 0 0,-1-32 0 47,68-32 0-47,-3 32 0 0,1 0 0 31,0 0 0-31,-31 0 0 16,-36 0 0-1</inkml:trace>
  <inkml:trace contextRef="#ctx0" brushRef="#br0" timeOffset="128348.9228">21430 9954 512 0,'0'0'0'47,"-33"0"0"-47,33 33 0 0,33-33 0 47,0 33 0-47,33-33 0 0,33 35 0 31,1-3 0-15,-34-1 0-16,-66 38 0 31,-34-4 0-31,-65 1 0 0,0 1 0 47,0-36 0-47,66-31 0 0,66 0 0 31</inkml:trace>
  <inkml:trace contextRef="#ctx0" brushRef="#br0" timeOffset="128913.3759">22224 10020 512 0,'0'0'0'32,"0"35"0"-32,0-3 0 0,0-1 0 46,0 71 0-46,33-4 0 0,-1 0 0 47,35-31 0-47,32-67 0 0,-1-67 0 47,36-31 0-47,-36-33 0 0,-31-1 0 47,-34 64 0-47,1 35 0 0,-68 66 0 47,1 35 0-47,33-5 0 0,0 6 0 47,0-36 0-47,0-1 0 0,33 0 0 31,-33-32 0-15,0 0 0-16,0-32 0 31,0 0 0-31</inkml:trace>
  <inkml:trace contextRef="#ctx0" brushRef="#br0" timeOffset="129316.262">23612 9789 512 0,'0'0'0'47,"0"-32"0"-47,-32 32 0 0,-68 32 0 47,-33 1 0-47,35 67 0 0,32-2 0 46,66-31 0-46,66 33 0 0,0-67 0 47,-34 31 0-47,-32 4 0 0,-32-35 0 47,-34-2 0-47,0-31 0 0</inkml:trace>
  <inkml:trace contextRef="#ctx0" brushRef="#br0" timeOffset="129598.4849">23612 10154 512 0,'34'0'0'47,"33"0"0"-47,31-36 0 0,1 5 0 46,1-69 0-46,-34 35 0 0,-99-2 0 47,-35 67 0-47,-31 67 0 0,34 31 0 32,65 36 0-32,65-36 0 0,102 2 0 46,-3-100 0-46</inkml:trace>
  <inkml:trace contextRef="#ctx0" brushRef="#br0" timeOffset="131352.6628">25233 9557 512 0,'0'0'0'31,"0"-33"0"-31,0 33 0 0,0 0 0 47,33-65 0-47,-33 31 0 0,-33 2 0 47,-1-2 0-47,-31 34 0 0,-1 34 0 46,-1 32 0-46,34 32 0 0,2 1 0 47,62-33 0-47,36-31 0 0,32-70 0 47,33-31 0-47,-31-66 0 0,-3 33 0 47,-65 67 0-47,-66 130 0 0,-33 100 0 47,0 67 0-47,-1-32 0 0,34-68 0 31,33-101 0-15,0-64 0-16,33 0 0 31</inkml:trace>
  <inkml:trace contextRef="#ctx0" brushRef="#br0" timeOffset="131982.4668">26225 9425 512 0,'0'0'0'31,"34"-32"0"-31,-34 32 0 0,33-34 0 63,-33 1 0-63,-33 0 0 0,-34 33 0 47,1 0 0-47,-34 0 0 0,35 33 0 46,-34 34 0-46,32-1 0 0,35 65 0 47,32-32 0-47,32-31 0 0,35-3 0 32,-3-65 0-32,36 0 0 0,-33-33 0 46,-2 33 0-46,-31 33 0 0,-34 67 0 47,0-2 0-47,-34 36 0 0,-31-68 0 47,-34-2 0-47,31-30 0 0,-29-34 0 47,31 0 0-47</inkml:trace>
  <inkml:trace contextRef="#ctx0" brushRef="#br0" timeOffset="132164.9645">26390 10187 512 0,'0'0'0'47,"0"33"0"-47,0-33 0 0,34 0 0 31,-34 32 0-31</inkml:trace>
  <inkml:trace contextRef="#ctx0" brushRef="#br0" timeOffset="132704.4808">27118 9425 512 0,'0'0'0'47,"0"0"0"-47,0 0 0 0,0-32 0 47,-33 32 0-47,0 0 0 0,-33 0 0 47,-34 32 0-47,35 2 0 0,-2 64 0 31,35-31 0-15,32-2 0-16,32 3 0 31,68-68 0-31,0 0 0 0,-36 32 0 47,3 1 0-47,-34 67 0 0,-66-2 0 47,0-31 0-47,-1 0 0 0,-64-67 0 47,32-36 0-47</inkml:trace>
  <inkml:trace contextRef="#ctx0" brushRef="#br0" timeOffset="132905.9293">26986 9228 512 0,'0'0'0'31,"32"0"0"-31,35 32 0 0,66-32 0 47,-2 0 0-47,1 0 0 0,-31-32 0 16</inkml:trace>
  <inkml:trace contextRef="#ctx0" brushRef="#br0" timeOffset="134290.1256">28508 9954 512 0,'-34'0'0'47,"0"33"0"-47,2 0 0 0,-67 34 0 47,66 0 0-47,-1 31 0 0,68-32 0 47,31-32 0-47,34-68 0 0,-31-32 0 47,-3-68 0-32,-30 71 0-15,-3 28 0 32,-32 70 0-32,-32 64 0 0,32 31 0 47,0-62 0-47</inkml:trace>
  <inkml:trace contextRef="#ctx0" brushRef="#br0" timeOffset="134526.4744">28871 10318 512 0,'0'0'0'31,"0"-34"0"-31,34 2 0 0,-2-33 0 47,67-4 0-47,-32 6 0 0,-3 63 0 47,-30 32 0-47,-34 35 0 0,-34-1 0 31</inkml:trace>
  <inkml:trace contextRef="#ctx0" brushRef="#br0" timeOffset="134863.5483">29664 9987 512 0,'0'0'0'47,"-32"0"0"-47,-34 33 0 0,-34 34 0 31,2 0 0-31,30-1 0 0,68 32 0 47,68-64 0-47,64-68 0 0,66-130 0 47,-32-68 0-47,-34-34 0 0,-66 35 0 47,-33 34 0-47,-101 130 0 0,37 100 0 31,-2 66 0-31</inkml:trace>
  <inkml:trace contextRef="#ctx0" brushRef="#br0" timeOffset="136977.7379">30888 9228 512 0,'0'0'0'47,"0"0"0"-47,0 0 0 0,0 0 0 47,0 0 0-47,0 0 0 0,-33 0 0 47,1 32 0-47,-1 34 0 0,-67 67 0 47,33 32 0-47,2 0 0 0,65-32 0 47,33-101 0-47,33-64 0 0,34-68 0 31,-34-33 0-31,33-32 0 0,-34 34 0 47,1 31 0-47,-66 67 0 0,0 66 0 47,-66 99 0-47,34 67 0 0,-35-1 0 47,2 35 0-47,32-101 0 0,0-67 0 46,33-33 0-46,0-32 0 0</inkml:trace>
  <inkml:trace contextRef="#ctx0" brushRef="#br0" timeOffset="137370.6589">31583 9260 512 0,'32'-32'0'47,"-32"32"0"-47,0 0 0 0,0 0 0 47,-65 98 0-47,-35 35 0 0,35 97 0 31,31-32 0-31,34 2 0 0,68-67 0 47,63-133 0-47,2 0 0 0,-67-102 0 47,-66 39 0-47,-34-5 0 0,-66 35 0 47,2 66 0-47,0 35 0 0</inkml:trace>
  <inkml:trace contextRef="#ctx0" brushRef="#br0" timeOffset="137564.127">31946 9987 512 0,'-33'0'0'47,"33"33"0"-47,0 2 0 0,-32-3 0 47,32 35 0-47</inkml:trace>
  <inkml:trace contextRef="#ctx0" brushRef="#br0" timeOffset="137955.0573">32410 9359 512 0,'0'0'0'32,"-33"0"0"-32,0 0 0 0,-1 0 0 62,1 34 0-62,1-2 0 0,64 34 0 47,35 33 0-47,-1 33 0 0,1 1 0 47,-34-1 0-47,-33-64 0 0,-68-5 0 47,3-63 0-47,-2 0 0 0</inkml:trace>
  <inkml:trace contextRef="#ctx0" brushRef="#br0" timeOffset="138148.5585">32344 9228 512 0,'0'0'0'47,"66"0"0"-47,1 0 0 0,65 0 0 62,33 0 0-62,0-34 0 0,-97 1 0 0</inkml:trace>
  <inkml:trace contextRef="#ctx0" brushRef="#br0" timeOffset="151893.7936">18056 11573 512 0,'0'-31'0'47,"0"31"0"-47,0-33 0 0,0-34 0 31,0 34 0-31,-32 0 0 0,-2 1 0 63,-65 64 0-63,33 34 0 0,-34 34 0 31,100 0 0-31,0 0 0 0,67-35 0 47,32-65 0-47,-33-65 0 0,1-35 0 47,-3-33 0-47,-30 66 0 0,-34 1 0 47,0 99 0-47,0 100 0 0,0 67 0 47,-34 31 0-47,2 0 0 0,32-66 0 46,-32-67 0-46,32-64 0 0,32-1 0 47,-32-66 0-47,32-33 0 0</inkml:trace>
  <inkml:trace contextRef="#ctx0" brushRef="#br0" timeOffset="152716.5362">18915 11344 512 0,'0'0'0'47,"0"0"0"-47,0 0 0 0,0 0 0 47,0-34 0-47,0 34 0 0,0 0 0 47,-31 0 0-47,-3-34 0 0,1 34 0 31,-33 34 0-16,-33 0 0-15,32-2 0 32,0 1 0-32,35 33 0 0,32 1 0 47,0-36 0-47,0 38 0 0,32-5 0 31,-32-28 0-31,33-5 0 0,1-31 0 62,33-31 0-62,-1-5 0 0,0 3 0 32,-33 33 0-32,34 0 0 0,-36 69 0 46,-31-4 0-46,-31 68 0 0,-3-35 0 63,-32 2 0-63,-66-34 0 0,31 0 0 47,36-98 0-47,33-2 0 0,64-32 0 15</inkml:trace>
  <inkml:trace contextRef="#ctx0" brushRef="#br0" timeOffset="153460.4914">19082 11773 512 0,'0'0'0'31,"0"34"0"-31,33-34 0 0,0 0 0 47,0 0 0-47,-33 0 0 0,33-34 0 47,1 3 0-47,-34-5 0 0,0 36 0 47,0 0 0-47,0 0 0 0,-34 0 0 31,34 0 0-31,0 0 0 0,-33 0 0 47,33 36 0-47,0-5 0 0,0 3 0 47,-33 30 0-47,33 5 0 0,-33-5 0 47,33-30 0-47,0-1 0 0,0-66 0 62,0-1 0-62,0-64 0 0,0 30 0 32,33 37 0-32,-33-3 0 15,-33 34 0 17,33 34 0-32,0-3 0 0,-33 2 0 31,33-33 0-16</inkml:trace>
  <inkml:trace contextRef="#ctx0" brushRef="#br0" timeOffset="154201.4578">19809 11475 512 0,'33'-33'0'31,"0"33"0"-31,0-33 0 0,1 0 0 47,-34 33 0-47,33-32 0 0,-33 32 0 47,0 0 0-47,-33 0 0 0,33 0 0 47,-34-34 0-47,1 34 0 0,-33 0 0 47,33 0 0-47,-33 0 0 0,34 34 0 31,-3-2 0-31,35 34 0 0,0 34 0 62,0 0 0-62,0-36 0 0,0 3 0 32,35-33 0-32,-3-34 0 0,0-65 0 47,35 29 0-47,-1-28 0 0,1 64 0 46,-2 31 0-46,-65 38 0 0,0 27 0 47,-65 6 0-47,-2-38 0 0,1-30 0 47,33-1 0-47,-1-66 0 0</inkml:trace>
  <inkml:trace contextRef="#ctx0" brushRef="#br0" timeOffset="154404.899">20172 11706 512 0,'34'0'0'31,"-1"36"0"-31,0-36 0 0,33 0 0 47,1 0 0-47,-34-36 0 0,33 3 0 16</inkml:trace>
  <inkml:trace contextRef="#ctx0" brushRef="#br0" timeOffset="155181.7663">21165 11244 512 0,'0'0'0'31,"0"0"0"-31,0 0 0 0,0 0 0 47,0-33 0-47,0 33 0 0,0 0 0 47,-33-34 0-47,33 2 0 0,-66 32 0 47,33 0 0-47,-34 32 0 0,-31 35 0 46,31-1 0-46,67 33 0 0,34-33 0 47,33-66 0-47,31 0 0 0,34-66 0 47,-33 1 0-47,-32-3 0 0,-67 102 0 47,0 32 0-47,0 67 0 0,-32 31 0 31,-3-30 0-31,2-35 0 16,33-99 0 15,33-35 0-31</inkml:trace>
  <inkml:trace contextRef="#ctx0" brushRef="#br0" timeOffset="155618.5679">21661 11145 512 0,'32'-34'0'31,"3"34"0"-31,31-32 0 0,0 32 0 47,-1 0 0-47,-31 32 0 0,-34 34 0 47,-99 33 0-47,33 34 0 0,-35-33 0 46,101-67 0-46,35-33 0 0,31 0 0 47,0-33 0-47,-1 66 0 0,-31 34 0 47,-68 30 0-47,-64 4 0 0,-1-37 0 31,32-29 0-31,1-35 0 0</inkml:trace>
  <inkml:trace contextRef="#ctx0" brushRef="#br0" timeOffset="156137.1442">17957 12467 512 0,'-66'34'0'47,"33"-1"0"-47,66 0 0 0,0 0 0 31,165 1 0-31,134-34 0 0,196-34 0 62,101 1 0-62,65-33 0 0,-65 32 0 47,-199 34 0-47,-166 0 0 0,-132 0 0 47,-65 0 0-47,-67 0 0 0,0 0 0 31,-33 0 0-31</inkml:trace>
  <inkml:trace contextRef="#ctx0" brushRef="#br0" timeOffset="157732.7676">18982 12964 512 0,'0'0'0'47,"0"-33"0"-47,-34 33 0 0,34 0 0 31,-64 0 0-31,-3 0 0 0,34 0 0 47,-66 33 0-47,66 0 0 0,-34 0 0 47,33 34 0-47,34-36 0 0,0 38 0 47,0-36 0-47,68-2 0 0,-2-62 0 47,0-2 0-47,0 33 0 0,1 0 0 47,-36 0 0-47,2 64 0 0,-66 3 0 47,-65 31 0-47,32-31 0 0,-33-32 0 46,-2-35 0-46,68 0 0 0</inkml:trace>
  <inkml:trace contextRef="#ctx0" brushRef="#br0" timeOffset="157915.2653">19115 13361 512 0,'33'34'0'32,"-33"-3"0"-32,0-31 0 0,0 33 0 47,33 1 0-47</inkml:trace>
  <inkml:trace contextRef="#ctx0" brushRef="#br0" timeOffset="158343.0902">19842 12897 512 0,'-33'0'0'63,"33"0"0"-63,-67 34 0 0,-32-1 0 47,1 0 0-47,-2 34 0 0,100-3 0 31,33 5 0-15,100-105 0-16,-2 3 0 31,35-65 0-31,-99 32 0 0,-35 66 0 47,-32 33 0-47,-32 67 0 0,-1 0 0 47,-1 31 0-47,1-64 0 0,33-36 0 46,0-31 0-46</inkml:trace>
  <inkml:trace contextRef="#ctx0" brushRef="#br0" timeOffset="158610.3567">20272 12897 512 0,'0'0'0'47,"0"34"0"-47,0-34 0 0,0 66 0 47,0 1 0-47,0-3 0 0,33 5 0 62,32-36 0-62,3-66 0 0</inkml:trace>
  <inkml:trace contextRef="#ctx0" brushRef="#br0" timeOffset="158802.8289">20702 12799 512 0,'0'0'0'47,"-33"32"0"-47,33 34 0 0,-33 34 0 47,-33 64 0-47,0-32 0 0,34 1 0 47,-2-31 0-47,34-71 0 0,34-62 0 16</inkml:trace>
  <inkml:trace contextRef="#ctx0" brushRef="#br0" timeOffset="160186.0333">25961 11509 512 0,'0'0'0'46,"33"-34"0"-46,-33 1 0 0,-33-33 0 47,-2 34 0-47,-29-2 0 0,-35 34 0 32,-34 34 0-17,65 31 0-15,4 35 0 31,97-36 0-31,33 5 0 0,33-38 0 47,0-62 0-47,-32-2 0 0,-3-3 0 47,-64 105 0-47,0 31 0 0,-31 98 0 47,-2 0 0-47,0-33 0 0,-1-65 0 47,34-36 0-47,0-64 0 0,0-64 0 31</inkml:trace>
  <inkml:trace contextRef="#ctx0" brushRef="#br0" timeOffset="160623.8321">26522 11344 512 0,'34'0'0'46,"-34"0"0"-46,0 0 0 0,0 0 0 47,-34 32 0-47,2 34 0 0,-34 65 0 47,0 69 0-47,33 31 0 0,33 3 0 47,65-69 0-47,2-101 0 0,32-64 0 31,-33-64 0-31,-34-3 0 0,-64 1 0 63,-2 34 0-63,-32-2 0 0,1 34 0 31,32 34 0-31,-1-2 0 0</inkml:trace>
  <inkml:trace contextRef="#ctx0" brushRef="#br0" timeOffset="160807.3283">26886 12071 512 0,'0'34'0'47,"34"-34"0"-47,-34 33 0 0,0 33 0 47,0-32 0-47</inkml:trace>
  <inkml:trace contextRef="#ctx0" brushRef="#br0" timeOffset="161456.3603">27746 11475 512 0,'0'0'0'31,"0"0"0"-31,0 0 0 0,0 0 0 47,-33-33 0-47,1 33 0 0,-35-33 0 47,2 33 0-47,-3 0 0 0,-31 0 0 47,34 66 0-47,32-32 0 0,33 30 0 46,-34 5 0-46,68-38 0 0,-1 2 0 32,-1-33 0-32,1 0 0 15,1 36 0 17,-2-5 0-32,1 3 0 0,-33 65 0 46,34-32 0-46,-68 31 0 0,34 1 0 47,-65-31 0-47,-2-36 0 0,35-32 0 63,-1-32 0-63,33-36 0 0</inkml:trace>
  <inkml:trace contextRef="#ctx0" brushRef="#br0" timeOffset="161659.202">27912 11906 512 0,'33'0'0'31,"-1"0"0"-31,36-35 0 0,31 35 0 63,-1-33 0-63,-64 33 0 0</inkml:trace>
  <inkml:trace contextRef="#ctx0" brushRef="#br0" timeOffset="163660.7107">29103 11642 512 0,'0'0'0'32,"0"-33"0"-32,0-3 0 0,-34-28 0 47,1 30 0-47,-31 1 0 0,-37 66 0 46,2 34 0-46,66 0 0 0,33 30 0 32,33-97 0-32,66 0 0 15,-33-33 0 32,33 33 0-47,-66 69 0 0,-33 27 0 47,0 39 0-47,-33-3 0 0,33-33 0 47,0-33 0-47,33-98 0 0</inkml:trace>
  <inkml:trace contextRef="#ctx0" brushRef="#br0" timeOffset="164122.4434">29599 11376 512 0,'0'0'0'46,"33"0"0"-46,-1 0 0 0,67-32 0 47,2 32 0-47,31 0 0 0,-66 32 0 47,-101 34 0-47,-29 34 0 0,-35 0 0 47,32 0 0-47,33-69 0 0,68 3 0 47,66-34 0-47,-34 0 0 0,-33 0 0 31,-33 31 0-31,-66 37 0 16,-34-34 0 15,-32-34 0-31,33 0 0 0</inkml:trace>
  <inkml:trace contextRef="#ctx0" brushRef="#br0" timeOffset="165281.2652">25531 12699 512 0,'0'0'0'31,"0"0"0"-31,0 0 0 0,31 0 0 47,37 33 0-47,97-33 0 0,66 0 0 47,101 0 0-47,64 0 0 0,68 0 0 47,31-33 0-47,-30 33 0 0,-35 0 0 46,-66 0 0-46,-68 33 0 0,-64-33 0 47,-100-33 0-47,-100 33 0 0,-32 0 0 16</inkml:trace>
  <inkml:trace contextRef="#ctx0" brushRef="#br0" timeOffset="166541.8089">26654 13097 512 0,'35'0'0'47,"-35"0"0"-47,-35 0 0 0,35 0 0 47,0 0 0-47,-32 0 0 0,-34 0 0 47,32 0 0-47,-31-33 0 0,32 33 0 31,-1 33 0-31,2-2 0 0,-1 38 0 47,0-5 0-47,33 3 0 0,0 0 0 47,0-36 0-47,33 2 0 0,32-66 0 47,2 2 0-47,32 31 0 0,-33 0 0 47,-34 31 0-47,-32 71 0 0,0-4 0 46,-66 34 0-46,0-66 0 0,-32 0 0 47,-1-66 0-47,33 0 0 0</inkml:trace>
  <inkml:trace contextRef="#ctx0" brushRef="#br0" timeOffset="166711.3431">26986 13824 512 0,'0'0'0'47,"0"0"0"-47,32 0 0 0,-32 0 0 31</inkml:trace>
  <inkml:trace contextRef="#ctx0" brushRef="#br0" timeOffset="167137.1763">27713 13261 512 0,'0'-31'0'47,"-32"-2"0"-47,-1 33 0 0,-33-36 0 31,-35 36 0-31,36 36 0 0,-2 28 0 62,67-32 0-62,67 36 0 0,32-68 0 32,0-33 0-32,0-2 0 0,-32 3 0 47,-35 64 0-47,1 36 0 0,-66 64 0 46,1-34 0-46,-2 36 0 0,1-68 0 32,1 1 0-32,32-67 0 0</inkml:trace>
  <inkml:trace contextRef="#ctx0" brushRef="#br0" timeOffset="167453.3068">28209 13097 512 0,'0'0'0'46,"0"0"0"-46,0 31 0 0,-31 2 0 47,31 36 0-47,0-6 0 0,31-28 0 47,-31-2 0-47,67 1 0 0,-34-68 0 16</inkml:trace>
  <inkml:trace contextRef="#ctx0" brushRef="#br0" timeOffset="167667.7212">28508 13097 512 0,'-34'31'0'31,"34"38"0"-31,-34-36 0 0,-31 98 0 47,-1 36 0-47,33-2 0 0,-34-67 0 63,67 1 0-63</inkml:trace>
  <inkml:trace contextRef="#ctx0" brushRef="#br0" timeOffset="186464.7967">17329 14254 512 0,'0'0'0'47,"0"0"0"-47,0 0 0 0,0 0 0 31,0-34 0-31,33 34 0 0,0-65 0 47,0 31 0-47,0 2 0 0,33-2 0 47,-33 34 0-47,0 66 0 0,0 33 0 47,-33 33 0-47,-33 35 0 0,0-3 0 47,-33-31 0-47,-33-68 0 0,33-65 0 47,32-33 0-47,2 1 0 0,98-1 0 31,0-2 0-31,0 70 0 16,-33-2 0 15,0-1 0-31,-33 1 0 0</inkml:trace>
  <inkml:trace contextRef="#ctx0" brushRef="#br0" timeOffset="186636.3255">17825 14683 512 0,'0'0'0'47,"0"0"0"-47,0 33 0 0,0-1 0 31</inkml:trace>
  <inkml:trace contextRef="#ctx0" brushRef="#br0" timeOffset="186962.4417">18122 14121 512 0,'0'0'0'47,"0"0"0"-47,-34 0 0 0,34 0 0 46,0 34 0-46,0 31 0 0,66 1 0 47,2 34 0-47,-2-1 0 0,-33-1 0 47,-33 2 0-47,-33-35 0 0,-33-30 0 31,-34-70 0-31</inkml:trace>
  <inkml:trace contextRef="#ctx0" brushRef="#br0" timeOffset="187119.0019">18255 14121 512 0,'66'0'0'47,"-33"0"0"-47,33-32 0 0,32-2 0 47,3 1 0-47,-68 1 0 0</inkml:trace>
  <inkml:trace contextRef="#ctx0" brushRef="#br0" timeOffset="187466.0515">16899 15180 512 0,'0'33'0'47,"0"-33"0"-47,32 33 0 0,68 34 0 47,65-67 0-47,133-33 0 0,0-67 0 47,-34 34 0-47,-32-2 0 0,-133 36 0 31,-32-1 0-31,-101 33 0 0</inkml:trace>
  <inkml:trace contextRef="#ctx0" brushRef="#br0" timeOffset="188475.3199">17263 15577 512 0,'0'0'0'47,"0"0"0"-47,0 0 0 0,0 0 0 47,-33 0 0-47,-1 33 0 0,1-1 0 47,-33 2 0-47,0-34 0 0,0 33 0 47,32 0 0-47,2 0 0 0,32-1 0 46,0 35 0-46,32-1 0 0,-32-32 0 47,34 30 0-47,-34-64 0 0,33 0 0 32,0-31 0-32,33-2 0 0,-33 33 0 46,0-34 0-46,0 68 0 0,-33 30 0 47,-33 3 0-47,-33-1 0 0,0 2 0 47,-34-36 0-47,68-32 0 0,0 0 0 31,-2-68 0-31</inkml:trace>
  <inkml:trace contextRef="#ctx0" brushRef="#br0" timeOffset="188626.8711">17329 15940 512 0,'0'0'0'46,"0"34"0"-46,0-34 0 0,33 33 0 32,-33-33 0-32</inkml:trace>
  <inkml:trace contextRef="#ctx0" brushRef="#br0" timeOffset="189042.7327">17660 15577 512 0,'0'-33'0'47,"-34"66"0"-47,1-33 0 0,-33 65 0 47,0 2 0-47,33-1 0 0,66 0 0 31,0-100 0-31,33 2 0 0,34-67 0 47,-68 65 0-47,1 34 0 0,-33 67 0 47,34 31 0-47,-68 35 0 0,34-35 0 47,-33 2 0-47,33-67 0 0,0-66 0 47,33 0 0-47</inkml:trace>
  <inkml:trace contextRef="#ctx0" brushRef="#br0" timeOffset="189491.5031">17957 15577 512 0,'0'0'0'47,"0"0"0"-47,0 0 0 0,0 0 0 47,0 0 0-47,33 65 0 0,-33-31 0 47,34-1 0-47,30-33 0 0,-30-67 0 46,-2 2 0-46,2-2 0 0,0 2 0 47,-34 65 0-47,0 32 0 0,0 35 0 32,0 31 0-32,0 35 0 0,0-34 0 46,0 34 0-46,0-102 0 0,33-31 0 32</inkml:trace>
  <inkml:trace contextRef="#ctx0" brushRef="#br0" timeOffset="191437.1755">25299 14716 512 0,'0'0'0'47,"0"0"0"-47,0 0 0 0,34 0 0 31,32 0 0-31,0 0 0 0,0 32 0 47,0 3 0-47,-66-2 0 0,-35 65 0 47,-29-31 0-47,31-67 0 0,33 0 0 47,33 0 0-47,31-33 0 0,4-1 0 62,32 68 0-62,-67-1 0 0,-66 32 0 31,-1-30 0-31,-32-2 0 0,-2-33 0 47,-29 0 0-47,63-33 0 0,2 33 0 47,64 0 0-47,-32 0 0 0</inkml:trace>
  <inkml:trace contextRef="#ctx0" brushRef="#br0" timeOffset="191777.2415">25926 15081 512 0,'0'0'0'47,"0"33"0"-47,0-33 0 0,35 32 0 47,-35-32 0-47,0 0 0 0,0 0 0 47,0 0 0-47</inkml:trace>
  <inkml:trace contextRef="#ctx0" brushRef="#br0" timeOffset="192134.2688">26325 14783 512 0,'0'0'0'47,"0"0"0"-47,-33 0 0 0,0 33 0 31,-1-1 0-31,34-32 0 0,34 33 0 47,-1 0 0-47,33 34 0 16,-34-34 0 15,-32 34 0-31,0-2 0 0,-65-31 0 47,-1-34 0-47,-1-34 0 0</inkml:trace>
  <inkml:trace contextRef="#ctx0" brushRef="#br0" timeOffset="192282.8566">26390 14783 512 0,'67'-35'0'47,"-2"35"0"-47,1-32 0 0,35-32 0 31,-2 28 0-31</inkml:trace>
  <inkml:trace contextRef="#ctx0" brushRef="#br0" timeOffset="192630.9032">24903 15510 512 0,'34'0'0'47,"30"-33"0"-47,69 33 0 0,100-32 0 47,30 32 0-47,68 0 0 0,0-34 0 47,-101 34 0-47,-30-32 0 0,-101-2 0 47,-66 2 0-47,-66 32 0 0</inkml:trace>
  <inkml:trace contextRef="#ctx0" brushRef="#br0" timeOffset="193316.0282">25498 15577 512 0,'0'0'0'47,"-33"0"0"-47,33 0 0 0,-34 33 0 47,2-33 0-47,-34 32 0 0,-1 2 0 47,34 32 0-47,-33-1 0 0,33 2 0 46,33-1 0-46,0-32 0 0,33-1 0 32,-1-33 0-32,35 0 0 0,0-33 0 47,-1-1 0-47,0 34 0 0,0 0 0 46,-66 67 0-46,-33 31 0 0,-34 36 0 47,-31-37 0-47,-2-30 0 0,34-67 0 47,0 0 0-47,66-67 0 0</inkml:trace>
  <inkml:trace contextRef="#ctx0" brushRef="#br0" timeOffset="193473.5954">25662 16203 512 0,'0'36'0'47,"0"-36"0"-47,0 0 0 0,0 32 0 31</inkml:trace>
  <inkml:trace contextRef="#ctx0" brushRef="#br0" timeOffset="193891.4679">26093 15775 512 0,'0'-33'0'47,"-67"66"0"-47,35-33 0 0,-67 66 0 47,33 0 0-47,32 1 0 0,34-34 0 46,100-33 0-46,-1-67 0 0,0 1 0 47,-34-33 0-47,-31 66 0 0,-34 66 0 47,0 66 0-47,0 1 0 0,-34 31 0 31,2-33 0-31,32-62 0 16,0-4 0 15,32-64 0-31</inkml:trace>
  <inkml:trace contextRef="#ctx0" brushRef="#br0" timeOffset="194285.4975">26390 15676 512 0,'-32'0'0'47,"32"0"0"-47,0 33 0 0,0 33 0 46,0 0 0-46,32 0 0 0,2 1 0 32,32-67 0-32,0-67 0 0,0-65 0 62,-34 33 0-62,3 33 0 0,-35 33 0 31,-35 66 0-31,3 66 0 0,-2 66 0 47,2-32 0-47,32-2 0 0,0-98 0 16</inkml:trace>
  <inkml:trace contextRef="#ctx0" brushRef="#br0" timeOffset="195353.5723">18518 15046 512 0,'0'0'0'47,"0"35"0"-47,0-35 0 0,33 0 0 47,35 33 0-47,-2-33 0 0,0-33 0 47,0 33 0-47</inkml:trace>
  <inkml:trace contextRef="#ctx0" brushRef="#br0" timeOffset="195532.0847">18652 15477 512 0,'33'-32'0'47,"0"32"0"-47,33-34 0 0,0 34 0 47,32-32 0-47,-31 32 0 0</inkml:trace>
  <inkml:trace contextRef="#ctx0" brushRef="#br0" timeOffset="196658.9999">27118 15345 512 0,'34'0'0'0,"-1"0"0"47,0-32 0-47,33 32 0 0,-1 0 0 31,-32 32 0-31</inkml:trace>
  <inkml:trace contextRef="#ctx0" brushRef="#br0" timeOffset="196883.3847">27218 15577 512 0,'32'0'0'47,"2"0"0"-47,-34 0 0 0,65 0 0 47,2 0 0-47,-35 33 0 0</inkml:trace>
  <inkml:trace contextRef="#ctx0" brushRef="#br0" timeOffset="206670.5895">19578 15775 512 0,'0'0'0'32,"0"0"0"-32,0 0 0 0,0 0 0 46,0 0 0-46,0 0 0 0,0 0 0 47,0 32 0-47,33-32 0 0,-33 0 0 47,32 0 0-47,-32 0 0 0,0 0 0 47,0 0 0-47,0 0 0 0,0-32 0 47,0 32 0-47,0 32 0 0,-32-64 0 16</inkml:trace>
  <inkml:trace contextRef="#ctx0" brushRef="#br0" timeOffset="208794.7763">20338 14914 512 0,'0'0'0'47,"0"0"0"-47,0 0 0 0,0 0 0 47,-33 0 0-47,33 0 0 0,-33 0 0 31,0 0 0-31,-34-33 0 0,3 33 0 47,-2 0 0-47,-1 33 0 0,34 34 0 78,33-34 0-78,0 34 0 0,33-34 0 16,-1-1 0-16,3 35 0 0,-3-34 0 47,-32-33 0-47,34 0 0 0,30-33 0 47,3-34 0-47,-34 35 0 0,33 64 0 47,-34 35 0-47,-32 0 0 0,0 64 0 46,-65-65 0-46,-1 1 0 0,-1-34 0 32,3-33 0-32,30 0 0 15,2-33 0 17,32-1 0-32</inkml:trace>
  <inkml:trace contextRef="#ctx0" brushRef="#br0" timeOffset="212847.2037">20966 14981 512 0,'0'0'0'47,"0"0"0"-47,-32-33 0 0,32-1 0 47,-32 1 0-47,-2 0 0 0,-33 33 0 47,0 33 0-47,2 0 0 0,-1 34 0 47,99 33 0-47,0-67 0 0,32-1 0 47,36-64 0-47,-2-36 0 0,0 3 0 46,-66 32 0-46,0 33 0 0,0 66 0 47,-33 66 0-47,0 35 0 0,0-3 0 47,-33-64 0-47,33-35 0 0,0-65 0 31,0 0 0-15</inkml:trace>
  <inkml:trace contextRef="#ctx0" brushRef="#br0" timeOffset="270242.3868">28739 15180 512 0,'0'0'0'47,"0"0"0"-47,0 0 0 0,0-34 0 47,-34 34 0-47,-31 0 0 0,33 0 0 47,-34 34 0-47,32-34 0 0,0 33 0 47,0 0 0-47,34 1 0 0,0 31 0 31,0-31 0-31,0-2 0 16,34 2 0 15,-34-34 0-31,34 0 0 0,0-34 0 47,-3 2 0-47,4 32 0 0,-3 32 0 47,0 34 0-47,-32 1 0 0,0-1 0 31,-64 33 0-31,29-33 0 47,-64-34 0-47,33 2 0 0,33-34 0 15,33-34 0 17,0 2 0-32</inkml:trace>
  <inkml:trace contextRef="#ctx0" brushRef="#br0" timeOffset="270702.1323">29069 15114 512 0,'34'-33'0'31,"-34"33"0"-31,0-35 0 0,0 3 0 47,-34 32 0-47,-31 32 0 0,-2 36 0 62,1 31 0-62,66-32 0 0,34-2 0 32,65-65 0-32,-34-65 0 0,33-2 0 46,-64 0 0-46,0 35 0 0,-34 98 0 47,-34 34 0-47,34 31 0 0,-34 2 0 47,34-100 0-47,-31 0 0 0,31-33 0 31</inkml:trace>
  <inkml:trace contextRef="#ctx0" brushRef="#br0" timeOffset="271570.7628">27845 15807 512 0,'0'0'0'31,"-33"0"0"-31,33 34 0 0,-32-1 0 47,32 0 0-47,0 0 0 0,32-33 0 47,1-33 0-47,1 0 0 0,-1-34 0 47,-33 67 0-47,0 0 0 0,-33 34 0 47,-1-1 0-47</inkml:trace>
  <inkml:trace contextRef="#ctx0" brushRef="#br0" timeOffset="272975.4495">20801 15544 512 0,'67'-34'0'47,"-33"1"0"-47,30 1 0 0,3-68 0 47,-1-32 0-47,-66-35 0 0,-66 69 0 47,-132 31 0-47,-67 100 0 0,-66 34 0 47,34 66 0-47,131 33 0 0,199-1 0 47,100-100 0-47,97-98 0 0,3-131 0 46,-102-35 0-46,-97 33 0 0,-132 99 0 47,-202 67 0-47,-96 67 0 0,65 31 0 47,165 36 0-47,332-1 0 0,165-67 0 31,99-132 0-31,-33-34 0 0,-165 1 0 47,-199 31 0-47,-199 68 0 0,-166 0 0 32,36 35 0-17,164 30 0-15,165-31 0 47,264-1 0-47,67-66 0 0,0-33 0 47,-98-2 0-47,-168 3 0 0,-164 65 0 47,-34 0 0-47,-32 33 0 0,32-1 0 31,68 36 0-31</inkml:trace>
  <inkml:trace contextRef="#ctx0" brushRef="#br0" timeOffset="273638.6392">19908 16868 512 0,'0'0'0'47,"0"-34"0"-47,-33 68 0 0,33-34 0 47,0 64 0-47,0 3 0 0,-33-34 0 46,33 0 0-46,0-33 0 0,0-66 0 47,33 33 0-47,-33-65 0 0,33 64 0 47,1 0 0-47,-34 68 0 0,0 32 0 47,0-34 0-47,-34 2 0 0,34-1 0 31</inkml:trace>
  <inkml:trace contextRef="#ctx0" brushRef="#br0" timeOffset="274078.4384">20305 16038 512 0,'0'0'0'47,"-33"36"0"-47,33-5 0 0,0 67 0 31,-33 35 0-31,33-33 0 0,33 0 0 47,33-100 0-47,1-67 0 0,32-66 0 47,-67 0 0-47,2 35 0 0,-34 31 0 47,0 103 0-47,0 129 0 0,-34 65 0 47,2 2 0-47,0-33 0 0,32-67 0 47,0-99 0-47,32-66 0 0</inkml:trace>
  <inkml:trace contextRef="#ctx0" brushRef="#br0" timeOffset="274493.3074">20835 16138 512 0,'0'0'0'47,"33"-33"0"-47,-33 2 0 0,66-69 0 47,33 33 0-47,-33 1 0 0,33 66 0 31,-31 66 0-15,-36 101 0-16,-32 95 0 31,-67 3 0-31,1-32 0 0,-33-101 0 47,33-132 0-47,32-98 0 0,68-36 0 47,65 35 0-47,0 99 0 0,-31 34 0 46,-4-2 0-46,-30 1 0 0,-34-33 0 32</inkml:trace>
  <inkml:trace contextRef="#ctx0" brushRef="#br0" timeOffset="276519.2987">1486 16436 512 0,'0'0'0'46,"0"0"0"-46,0 0 0 0,34 33 0 47,-34 34 0-47,33 98 0 0,-33 66 0 47,32-32 0-47,2 0 0 0,-34-67 0 47,0-99 0-47,0-1 0 0,0-64 0 47,0-1 0-47</inkml:trace>
  <inkml:trace contextRef="#ctx0" brushRef="#br0" timeOffset="276877.3217">2049 17131 512 0,'0'-34'0'47,"0"2"0"-47,0 32 0 0,33-33 0 47,-66 66 0-47,-34 67 0 0,33-1 0 16,3-1 0-16,31 2 0 47,31-35 0-47,37-65 0 0,-2-32 0 31,1-68 0-31,-67 1 0 47,0 0 0-47,0 33 0 0,-32 32 0 47,32 34 0-47,32 68 0 0</inkml:trace>
  <inkml:trace contextRef="#ctx0" brushRef="#br0" timeOffset="277340.0589">2380 17165 512 0,'0'-34'0'47,"0"34"0"-47,0 0 0 0,0 34 0 63,0 31 0-63,32 1 0 0,1 0 0 31,2-33 0-31,30 1 0 0,1-68 0 47,-33 1 0-47,-33-33 0 0,34 0 0 47,-34 33 0-47,32 33 0 0,34 67 0 46,1-35 0-46,-2 2 0 0,-31-34 0 47,-34-66 0-47,0-33 0 0,0-1 0 32,-34 34 0-17,34 66 0-15,0 0 0 31,34 66 0-31</inkml:trace>
  <inkml:trace contextRef="#ctx0" brushRef="#br0" timeOffset="277754.9272">3240 17131 512 0,'32'0'0'47,"36"0"0"-47,-37-34 0 0,3 34 0 47,33-65 0-47,-67-1 0 0,-67 32 0 47,2 34 0-47,-3 67 0 0,36 31 0 47,32 35 0-47,100-1 0 0,32-65 0 47,-33-34 0-47,-1-66 0 0,-32-1 0 31,-33-31 0-31,0-1 0 0,1-33 0 47,33-34 0-47,31 67 0 0,-31-32 0 47,-2 64 0-47,-31 0 0 0</inkml:trace>
  <inkml:trace contextRef="#ctx0" brushRef="#br0" timeOffset="278712.316">5356 17527 512 0,'34'0'0'47,"-34"0"0"-47,0 0 0 0,0 35 0 32,0 29 0-32,0-28 0 0,0 28 0 46,0-32 0-46,32-64 0 0,-32-32 0 47,0-4 0-47,0 1 0 0,0 2 0 47,0 65 0-47,33 0 0 0,-33 33 0 31</inkml:trace>
  <inkml:trace contextRef="#ctx0" brushRef="#br0" timeOffset="279331.6254">5786 16436 512 0,'0'0'0'47,"0"0"0"-47,0 0 0 0,0 0 0 47,0 65 0-47,0 69 0 0,0-1 0 47,0 31 0-47,33-31 0 0,0-67 0 47,34-66 0-47,-1-34 0 0,-33 2 0 46,-1-67 0-46</inkml:trace>
  <inkml:trace contextRef="#ctx0" brushRef="#br0" timeOffset="279541.0539">6183 16371 512 0,'0'0'0'47,"0"65"0"-47,0 0 0 0,-33 103 0 47,33-3 0-47,0 33 0 0,-32-65 0 47,32-34 0-47,32-99 0 0,-32-34 0 16</inkml:trace>
  <inkml:trace contextRef="#ctx0" brushRef="#br0" timeOffset="279948.9401">6413 16436 512 0,'34'-65'0'32,"0"30"0"-32,-2 2 0 0,2-31 0 62,65 28 0-62,-32 36 0 0,-3 100 0 16,-30 66 0-16,-34 66 0 0,-34-33 0 31,-30-2 0-31,-3-97 0 31,-32-100 0-31,99-32 0 47,0-36 0-47,99-30 0 0,32 65 0 47,-31 33 0-47,1 0 0 0,-36 33 0 16,-65-33 0-1,33 0 0-15</inkml:trace>
  <inkml:trace contextRef="#ctx0" brushRef="#br0" timeOffset="281254.3787">8564 17330 512 0,'0'0'0'62,"33"-34"0"-62,-33 34 0 0,33 34 0 47,0 31 0-47,0 35 0 0,35-1 0 31,-3-67 0-31,2-32 0 0,-2-99 0 47,-32-33 0-31,2 33 0-16,-35 33 0 15</inkml:trace>
  <inkml:trace contextRef="#ctx0" brushRef="#br0" timeOffset="281638.3312">9325 17429 512 0,'0'98'0'47,"0"1"0"-47,0-32 0 0,0 98 0 47,0-65 0-47,-33-34 0 0,1-99 0 47,32-67 0-47,32-98 0 0,34-33 0 31,0 33 0-31,34 99 0 0,-36 99 0 47,-29 65 0-47,-35 35 0 0,-67 32 0 47,35-67 0-47,-1-65 0 0,-1-32 0 31,68-68 0-31</inkml:trace>
  <inkml:trace contextRef="#ctx0" brushRef="#br0" timeOffset="281987.3785">9887 17362 512 0,'0'100'0'47,"0"0"0"-47,0 0 0 0,0 29 0 47,0 4 0-47,-32-99 0 0,32-68 0 47,-34-99 0-47,34-64 0 0,34-67 0 47,65 31 0-47,-35 102 0 0,3 97 0 31,-33 134 0-31,-34 65 0 0,-34 0 0 47,-33-32 0-47,36-66 0 0,-2-67 0 47</inkml:trace>
  <inkml:trace contextRef="#ctx0" brushRef="#br0" timeOffset="282392.2741">10317 17131 512 0,'34'-34'0'31,"-1"2"0"-31,-1-1 0 0,0-67 0 47,35 2 0-47,-67-2 0 0,0 67 0 47,-67 100 0-47,67 65 0 0,0 33 0 46,67 0 0-46,33-99 0 0,33-66 0 47,-69-66 0-47,3-99 0 0,-67 0 0 47,33-1 0-47,1 67 0 0,32 33 0 47,1 98 0-47,-2 36 0 0,1-36 0 47,-34 1 0-47</inkml:trace>
  <inkml:trace contextRef="#ctx0" brushRef="#br0" timeOffset="282661.5423">11541 16800 512 0,'0'0'0'47,"33"0"0"-47,1 0 0 0,32-32 0 31,32-2 0-31,-32 1 0 0,-66 1 0 32</inkml:trace>
  <inkml:trace contextRef="#ctx0" brushRef="#br0" timeOffset="282797.1718">11674 16999 512 0,'32'0'0'47,"34"-33"0"-47,-33-1 0 0,33-30 0 31</inkml:trace>
  <inkml:trace contextRef="#ctx0" brushRef="#br0" timeOffset="283673.6134">12136 16932 512 0,'0'34'0'31,"0"-34"0"-31,33 0 0 0,-33 33 0 63,0-33 0-63,33-33 0 0,-33 33 0 31</inkml:trace>
  <inkml:trace contextRef="#ctx0" brushRef="#br0" timeOffset="284347.7756">12864 15874 512 0,'0'0'0'47,"0"0"0"-47,0 0 0 0,33 0 0 47,-33 0 0-47,0 0 0 0,-33 0 0 46,33 0 0-46,-34 0 0 0,2 0 0 47,-35 0 0-47,1 33 0 0,-33 0 0 32,33 1 0-17,32 66 0-15,-30-3 0 31,64 3 0-31,0-35 0 0,32 2 0 47,0-67 0-47,2 0 0 0,-1-32 0 47,33-36 0-47,0 4 0 0,0 64 0 47,1 0 0-47,-35 64 0 0,2 36 0 31,-68 33 0-31,2 0 0 0,-35-2 0 63,-30-63 0-63,29-68 0 0,35-34 0 31,33-32 0-31</inkml:trace>
  <inkml:trace contextRef="#ctx0" brushRef="#br0" timeOffset="284774.6111">13426 15742 512 0,'0'-66'0'47,"0"66"0"-47,-33 0 0 0,-33-34 0 47,-1 68 0-47,-32 32 0 0,66 33 0 46,0 0 0-46,99-1 0 0,33-62 0 47,2-72 0-47,-3-28 0 0,-63-3 0 47,-4 67 0-47,2 67 0 0,-33 97 0 47,0 34 0-47,0-33 0 0,0-31 0 47,0-100 0-47,0-34 0 0</inkml:trace>
  <inkml:trace contextRef="#ctx0" brushRef="#br0" timeOffset="285945.4172">12268 17065 512 0,'0'0'0'46,"-33"0"0"-46,0 0 0 0,0 32 0 47,0 2 0-47,33 0 0 0,0-34 0 47,0 0 0-47,0 0 0 0,0-34 0 16</inkml:trace>
  <inkml:trace contextRef="#ctx0" brushRef="#br0" timeOffset="313947.0812">22289 17924 512 0,'0'0'0'32,"0"0"0"-32,0 34 0 0,0-1 0 47,0 0 0-47,0-1 0 0,34-32 0 46,-34-65 0-46,33-2 0 0,0 1 0 47,-33 34 0-47,0 32 0 0,0 32 0 47,-33 1 0-47,33 0 0 0,0-33 0 16</inkml:trace>
  <inkml:trace contextRef="#ctx0" brushRef="#br0" timeOffset="315006.1902">23183 17296 512 0,'-34'-32'0'47,"2"32"0"-47,32-34 0 0,-33 1 0 32,-35 33 0-32,-29 0 0 0,-3 67 0 46,1-1 0-46,66 66 0 0,33 32 0 47,33-32 0-47,66-32 0 0,1-67 0 32,-3-66 0-32,4-99 0 0,-2 0 0 62,-66 0 0-62,-33 65 0 0,0 34 0 31,0 33 0-31</inkml:trace>
  <inkml:trace contextRef="#ctx0" brushRef="#br0" timeOffset="315477.9039">23975 17296 512 0,'0'0'0'47,"0"-32"0"-47,0 32 0 0,-32 32 0 31,-35-32 0-31,2 34 0 0,-2 31 0 62,36-31 0-62,31 32 0 0,64-34 0 47,3 3 0-47,-1 29 0 0,-33 3 0 47,-33 31 0-47,-33-31 0 0,-33 33 0 47,-1-100 0-47,-31 0 0 0,65-67 0 0</inkml:trace>
  <inkml:trace contextRef="#ctx0" brushRef="#br0" timeOffset="315646.4432">23844 17296 512 0,'0'0'0'31,"32"0"0"-31,2 0 0 0,31 0 0 47,3 0 0-47,-3 0 0 0,2 34 0 16</inkml:trace>
  <inkml:trace contextRef="#ctx0" brushRef="#br0" timeOffset="316074.281">24671 17230 512 0,'0'0'0'47,"-33"-33"0"-47,-1 33 0 0,-31 33 0 47,-34 1 0-47,32 32 0 0,1 33 0 47,97-33 0-47,4 1 0 0,64-102 0 47,0-30 0-47,-32-2 0 0,-3 34 0 46,-29 33 0-46,-35 100 0 0,0 0 0 32,-35 64 0-32,4-32 0 0,-2-32 0 47,-1-67 0-47,34-66 0 0,34-1 0 31</inkml:trace>
  <inkml:trace contextRef="#ctx0" brushRef="#br0" timeOffset="316433.3008">25299 17131 512 0,'0'0'0'46,"0"34"0"-46,-33-2 0 0,-34 35 0 32,2 98 0-32,32 0 0 0,33-1 0 62,66-31 0-62,33-100 0 0,34-66 0 31,-1-32 0-31,-66-35 0 0,-33 36 0 63,-66 28 0-63,-33 72 0 0,-34-5 0 31,36 2 0-31,-4-33 0 0</inkml:trace>
  <inkml:trace contextRef="#ctx0" brushRef="#br0" timeOffset="321474.2193">23943 16734 512 0,'0'34'0'62,"-67"-2"0"-62,35 2 0 0,-35 0 0 31,-31-34 0-15,-34-34 0-16,-35-32 0 31,-30 32 0-31,-3-31 0 0,2 65 0 47,-34-34 0-47,68 34 0 0,-1 34 0 47,32 31 0-47,1 35 0 0,33-2 0 47,-1 35 0-47,1-67 0 0,0 0 0 47,33-33 0-47,33 1 0 0,0-2 0 31,0 2 0-31,33-2 0 0,0 35 0 62,0 66 0-62,33-33 0 0,0 29 0 32,33 4 0-32,33-1 0 0,33 1 0 47,33-33 0-47,1-34 0 0,32 0 0 46,2-32 0-46,64 31 0 0,-34-31 0 32,3-34 0-32,-2 0 0 0,1 0 0 62,-35 0 0-62,3 0 0 0,-36 32 0 47,36-32 0-47,-36 0 0 0,35 0 0 47,-1-32 0-47,-32-2 0 0,34-31 0 47,-36-3 0-47,1 36 0 0,-32 0 0 47,-36 32 0-47,3-34 0 0,0 34 0 31,-1-33 0-31,-32 0 0 0,-1-34 0 47,33 35 0-47,-34-36 0 0,1 3 0 47,35-2 0-47,-68-31 0 0,33 30 0 47,-33-28 0-47,-33-4 0 0,-33 0 0 31,-33 33 0-31,-2-32 0 0,2 33 0 62,-32 1 0-62,-2-35 0 0,-31 34 0 32,-35 33 0-32,-1-33 0 0,36 34 0 62,32-36 0-62,-35 36 0 0,3-2 0 31,-1 34 0-31,0 0 0 0,33 34 0 47,-1-34 0-47,35 0 0 0,-3-34 0 47,36 34 0-47,-1-33 0 0,0 1 0 47,-33 32 0-47,-1 0 0 0,34 0 0 47,-66 0 0-47,33-34 0 0,-33 0 0 47,32 2 0-47,2-1 0 0,-2-2 0 47,2 35 0-47,32 35 0 0,-2-2 0 46,35-33 0-46,0-33 0 0,35-34 0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71834-B6BB-4368-92A7-D8B9D7CA52A5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5A4A-E52D-4C5A-B87C-838E390E3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70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71834-B6BB-4368-92A7-D8B9D7CA52A5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5A4A-E52D-4C5A-B87C-838E390E3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993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71834-B6BB-4368-92A7-D8B9D7CA52A5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5A4A-E52D-4C5A-B87C-838E390E3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97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71834-B6BB-4368-92A7-D8B9D7CA52A5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5A4A-E52D-4C5A-B87C-838E390E3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300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71834-B6BB-4368-92A7-D8B9D7CA52A5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5A4A-E52D-4C5A-B87C-838E390E3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18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71834-B6BB-4368-92A7-D8B9D7CA52A5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5A4A-E52D-4C5A-B87C-838E390E3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573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71834-B6BB-4368-92A7-D8B9D7CA52A5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5A4A-E52D-4C5A-B87C-838E390E3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92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71834-B6BB-4368-92A7-D8B9D7CA52A5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5A4A-E52D-4C5A-B87C-838E390E3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23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71834-B6BB-4368-92A7-D8B9D7CA52A5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5A4A-E52D-4C5A-B87C-838E390E3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04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71834-B6BB-4368-92A7-D8B9D7CA52A5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5A4A-E52D-4C5A-B87C-838E390E3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888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71834-B6BB-4368-92A7-D8B9D7CA52A5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5A4A-E52D-4C5A-B87C-838E390E3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204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71834-B6BB-4368-92A7-D8B9D7CA52A5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85A4A-E52D-4C5A-B87C-838E390E3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495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1819"/>
            <a:ext cx="9144000" cy="1822831"/>
          </a:xfrm>
        </p:spPr>
        <p:txBody>
          <a:bodyPr/>
          <a:lstStyle/>
          <a:p>
            <a:r>
              <a:rPr lang="en-US" dirty="0" smtClean="0"/>
              <a:t>5.5 Normal Approximations to Binomial Distributions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515155" y="2653047"/>
                <a:ext cx="10779617" cy="3786389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2800" dirty="0" smtClean="0"/>
                  <a:t>Bellwork (Review): A doctor has an 85% chance of success during a surgical procedure. The doctor performs the procedure 10 times during a week.</a:t>
                </a:r>
              </a:p>
              <a:p>
                <a:endParaRPr lang="en-US" sz="2800" dirty="0" smtClean="0"/>
              </a:p>
              <a:p>
                <a:pPr marL="457200" indent="-457200">
                  <a:buAutoNum type="arabicParenR"/>
                </a:pPr>
                <a:r>
                  <a:rPr lang="en-US" sz="2800" dirty="0" smtClean="0"/>
                  <a:t>What is the probability of exactly 2 successful surgeries?</a:t>
                </a:r>
              </a:p>
              <a:p>
                <a:pPr marL="457200" indent="-457200">
                  <a:buAutoNum type="arabicParenR"/>
                </a:pPr>
                <a:r>
                  <a:rPr lang="en-US" sz="2800" dirty="0" smtClean="0"/>
                  <a:t>What is the probability of 3 or 4 successful surgeries?</a:t>
                </a:r>
              </a:p>
              <a:p>
                <a:endParaRPr lang="en-US" sz="2800" dirty="0" smtClean="0"/>
              </a:p>
              <a:p>
                <a:r>
                  <a:rPr lang="en-US" sz="2800" dirty="0" smtClean="0">
                    <a:solidFill>
                      <a:srgbClr val="FF0000"/>
                    </a:solidFill>
                  </a:rPr>
                  <a:t>Remember</a:t>
                </a:r>
                <a:r>
                  <a:rPr lang="en-US" sz="2800" dirty="0" smtClean="0"/>
                  <a:t>: in a binomial distribution,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𝑛𝑝</m:t>
                    </m:r>
                  </m:oMath>
                </a14:m>
                <a:r>
                  <a:rPr lang="en-US" sz="28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𝑛𝑝𝑞</m:t>
                        </m:r>
                      </m:e>
                    </m:rad>
                  </m:oMath>
                </a14:m>
                <a:endParaRPr lang="en-US" sz="2800" dirty="0" smtClean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515155" y="2653047"/>
                <a:ext cx="10779617" cy="3786389"/>
              </a:xfrm>
              <a:blipFill rotWithShape="0">
                <a:blip r:embed="rId2"/>
                <a:stretch>
                  <a:fillRect l="-905" t="-3543" r="-15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277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Pg. 287 #2 – 18 even, 24 – 28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509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1214"/>
            <a:ext cx="10515600" cy="1325563"/>
          </a:xfrm>
        </p:spPr>
        <p:txBody>
          <a:bodyPr/>
          <a:lstStyle/>
          <a:p>
            <a:r>
              <a:rPr lang="en-US" dirty="0" smtClean="0"/>
              <a:t>Normal Approximation to a Binomial Distribution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71834"/>
                <a:ext cx="10515600" cy="4351338"/>
              </a:xfrm>
            </p:spPr>
            <p:txBody>
              <a:bodyPr/>
              <a:lstStyle/>
              <a:p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𝑛𝑝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≥5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𝑛𝑞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≥5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 smtClean="0"/>
                  <a:t> then </a:t>
                </a:r>
                <a:r>
                  <a:rPr lang="en-US" dirty="0"/>
                  <a:t>the binomial random variable </a:t>
                </a:r>
                <a:r>
                  <a:rPr lang="en-US" i="1" dirty="0"/>
                  <a:t>x </a:t>
                </a:r>
                <a:r>
                  <a:rPr lang="en-US" dirty="0"/>
                  <a:t>is </a:t>
                </a:r>
                <a:r>
                  <a:rPr lang="en-US" dirty="0" smtClean="0"/>
                  <a:t>approximately normally </a:t>
                </a:r>
                <a:r>
                  <a:rPr lang="en-US" dirty="0"/>
                  <a:t>distributed, with </a:t>
                </a:r>
                <a:r>
                  <a:rPr lang="en-US" dirty="0" smtClean="0"/>
                  <a:t>mean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𝑛𝑝</m:t>
                    </m:r>
                  </m:oMath>
                </a14:m>
                <a:r>
                  <a:rPr lang="en-US" dirty="0" smtClean="0"/>
                  <a:t> and a standard deviation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𝑛𝑝𝑞</m:t>
                        </m:r>
                      </m:e>
                    </m:rad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71834"/>
                <a:ext cx="10515600" cy="4351338"/>
              </a:xfrm>
              <a:blipFill rotWithShape="0">
                <a:blip r:embed="rId2"/>
                <a:stretch>
                  <a:fillRect l="-1043" t="-23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018" y="2597396"/>
            <a:ext cx="12079982" cy="4140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37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1972"/>
            <a:ext cx="10515600" cy="5854991"/>
          </a:xfrm>
        </p:spPr>
        <p:txBody>
          <a:bodyPr>
            <a:normAutofit/>
          </a:bodyPr>
          <a:lstStyle/>
          <a:p>
            <a:r>
              <a:rPr lang="en-US" dirty="0"/>
              <a:t>Decide whether you can use the </a:t>
            </a:r>
            <a:r>
              <a:rPr lang="en-US" dirty="0" smtClean="0"/>
              <a:t>normal distribution </a:t>
            </a:r>
            <a:r>
              <a:rPr lang="en-US" dirty="0"/>
              <a:t>to approximate </a:t>
            </a:r>
            <a:r>
              <a:rPr lang="en-US" i="1" dirty="0"/>
              <a:t>x</a:t>
            </a:r>
            <a:r>
              <a:rPr lang="en-US" dirty="0"/>
              <a:t>, the number of people who reply yes. If you </a:t>
            </a:r>
            <a:r>
              <a:rPr lang="en-US" dirty="0" smtClean="0"/>
              <a:t>can, find </a:t>
            </a:r>
            <a:r>
              <a:rPr lang="en-US" dirty="0"/>
              <a:t>the mean and standard deviation. If you cannot, explain why</a:t>
            </a:r>
            <a:r>
              <a:rPr lang="en-US" dirty="0" smtClean="0"/>
              <a:t>.</a:t>
            </a:r>
          </a:p>
          <a:p>
            <a:pPr marL="514350" indent="-514350">
              <a:buAutoNum type="arabicParenR"/>
            </a:pPr>
            <a:r>
              <a:rPr lang="en-US" dirty="0" smtClean="0"/>
              <a:t>Sixty-two </a:t>
            </a:r>
            <a:r>
              <a:rPr lang="en-US" dirty="0"/>
              <a:t>percent of adults in the United States have an HDTV in </a:t>
            </a:r>
            <a:r>
              <a:rPr lang="en-US" dirty="0" smtClean="0"/>
              <a:t>their home</a:t>
            </a:r>
            <a:r>
              <a:rPr lang="en-US" dirty="0"/>
              <a:t>. You randomly select 45 adults in the United States and ask them </a:t>
            </a:r>
            <a:r>
              <a:rPr lang="en-US" dirty="0" smtClean="0"/>
              <a:t>if they </a:t>
            </a:r>
            <a:r>
              <a:rPr lang="en-US" dirty="0"/>
              <a:t>have an HDTV in their </a:t>
            </a:r>
            <a:r>
              <a:rPr lang="en-US" dirty="0" smtClean="0"/>
              <a:t>home.</a:t>
            </a:r>
          </a:p>
          <a:p>
            <a:pPr marL="514350" indent="-514350">
              <a:buAutoNum type="arabicParenR"/>
            </a:pPr>
            <a:r>
              <a:rPr lang="en-US" dirty="0" smtClean="0"/>
              <a:t>Twelve </a:t>
            </a:r>
            <a:r>
              <a:rPr lang="en-US" dirty="0"/>
              <a:t>percent of adults in the United States who do not have an </a:t>
            </a:r>
            <a:r>
              <a:rPr lang="en-US" dirty="0" smtClean="0"/>
              <a:t>HDTV in </a:t>
            </a:r>
            <a:r>
              <a:rPr lang="en-US" dirty="0"/>
              <a:t>their home are planning to purchase one in the next two years. </a:t>
            </a:r>
            <a:r>
              <a:rPr lang="en-US" dirty="0" smtClean="0"/>
              <a:t>You randomly </a:t>
            </a:r>
            <a:r>
              <a:rPr lang="en-US" dirty="0"/>
              <a:t>select 30 adults in the United States who do not have an </a:t>
            </a:r>
            <a:r>
              <a:rPr lang="en-US" dirty="0" smtClean="0"/>
              <a:t>HDTV and </a:t>
            </a:r>
            <a:r>
              <a:rPr lang="en-US" dirty="0"/>
              <a:t>ask them if they are planning to purchase one in the next two years.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511560" y="2750400"/>
              <a:ext cx="11382480" cy="410760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2200" y="2741040"/>
                <a:ext cx="11401200" cy="4126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79463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Continuity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binomial distribution is discrete while the normal model is continuous.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Since there are gaps under the curve, we need to expand the numbers a by .5 on either side.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79" y="2687459"/>
            <a:ext cx="8392598" cy="242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57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Continuity Correction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Use a continuity correction to convert each of the following binomial intervals to </a:t>
                </a:r>
                <a:r>
                  <a:rPr lang="en-US" dirty="0"/>
                  <a:t>a normal distribution interval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Simply, subtract .5 from the lowest value and/or add .5 to the highest.</a:t>
                </a:r>
              </a:p>
              <a:p>
                <a:r>
                  <a:rPr lang="en-US" dirty="0" smtClean="0"/>
                  <a:t>Or if x is bigger than the number, subtract .5. If x is smaller than the number, </a:t>
                </a:r>
                <a:r>
                  <a:rPr lang="en-US" dirty="0" err="1" smtClean="0"/>
                  <a:t>subract</a:t>
                </a:r>
                <a:r>
                  <a:rPr lang="en-US" dirty="0" smtClean="0"/>
                  <a:t> .5</a:t>
                </a: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The </a:t>
                </a:r>
                <a:r>
                  <a:rPr lang="en-US" dirty="0"/>
                  <a:t>probability of getting between 270 and 310 successes, </a:t>
                </a:r>
                <a:r>
                  <a:rPr lang="en-US" dirty="0" smtClean="0"/>
                  <a:t>inclusive</a:t>
                </a:r>
              </a:p>
              <a:p>
                <a:pPr marL="0" indent="0">
                  <a:buNone/>
                </a:pPr>
                <a:r>
                  <a:rPr lang="en-US" dirty="0" smtClean="0"/>
                  <a:t>Answer: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269.5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&lt;310.5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2. </a:t>
                </a:r>
                <a:r>
                  <a:rPr lang="en-US" dirty="0"/>
                  <a:t>The probability of getting at least 158 </a:t>
                </a:r>
                <a:r>
                  <a:rPr lang="en-US" dirty="0" smtClean="0"/>
                  <a:t>successes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≥158</m:t>
                    </m:r>
                  </m:oMath>
                </a14:m>
                <a:r>
                  <a:rPr lang="en-US" dirty="0" smtClean="0"/>
                  <a:t>)</a:t>
                </a:r>
              </a:p>
              <a:p>
                <a:pPr marL="0" indent="0">
                  <a:buNone/>
                </a:pPr>
                <a:r>
                  <a:rPr lang="en-US" dirty="0" smtClean="0"/>
                  <a:t>Answer: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&gt;157.5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3. </a:t>
                </a:r>
                <a:r>
                  <a:rPr lang="en-US" dirty="0"/>
                  <a:t>The probability of getting fewer than 63 </a:t>
                </a:r>
                <a:r>
                  <a:rPr lang="en-US" dirty="0" smtClean="0"/>
                  <a:t>successes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&lt;63</m:t>
                    </m:r>
                  </m:oMath>
                </a14:m>
                <a:r>
                  <a:rPr lang="en-US" dirty="0" smtClean="0"/>
                  <a:t>)</a:t>
                </a:r>
              </a:p>
              <a:p>
                <a:pPr marL="0" indent="0">
                  <a:buNone/>
                </a:pPr>
                <a:r>
                  <a:rPr lang="en-US" dirty="0" smtClean="0"/>
                  <a:t>Answer: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&lt;62.5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01" t="-35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083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Using a Normal Distribution to Approximate Binomial Probabilities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AutoNum type="arabicParenR"/>
                </a:pPr>
                <a:r>
                  <a:rPr lang="en-US" dirty="0" smtClean="0"/>
                  <a:t>Decide if it is binomial and 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514350" indent="-514350">
                  <a:buAutoNum type="arabicParenR"/>
                </a:pPr>
                <a:r>
                  <a:rPr lang="en-US" dirty="0" smtClean="0"/>
                  <a:t>Decide if the normal model is appropriate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𝑛𝑝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≥5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𝑛𝑞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≥5</m:t>
                    </m:r>
                  </m:oMath>
                </a14:m>
                <a:r>
                  <a:rPr lang="en-US" dirty="0" smtClean="0"/>
                  <a:t>)</a:t>
                </a:r>
              </a:p>
              <a:p>
                <a:pPr marL="514350" indent="-514350">
                  <a:buAutoNum type="arabicParenR"/>
                </a:pPr>
                <a:r>
                  <a:rPr lang="en-US" dirty="0" smtClean="0"/>
                  <a:t>Find the mean and the standard deviation</a:t>
                </a:r>
              </a:p>
              <a:p>
                <a:pPr marL="514350" indent="-514350">
                  <a:buAutoNum type="arabicParenR"/>
                </a:pPr>
                <a:r>
                  <a:rPr lang="en-US" dirty="0" smtClean="0"/>
                  <a:t>Apply continuity correction</a:t>
                </a:r>
              </a:p>
              <a:p>
                <a:pPr marL="514350" indent="-514350">
                  <a:buAutoNum type="arabicParenR"/>
                </a:pPr>
                <a:r>
                  <a:rPr lang="en-US" dirty="0" smtClean="0"/>
                  <a:t>Find the z-score</a:t>
                </a:r>
              </a:p>
              <a:p>
                <a:pPr marL="514350" indent="-514350">
                  <a:buAutoNum type="arabicParenR"/>
                </a:pPr>
                <a:r>
                  <a:rPr lang="en-US" dirty="0" smtClean="0"/>
                  <a:t>Find the probability (</a:t>
                </a:r>
                <a:r>
                  <a:rPr lang="en-US" dirty="0" err="1" smtClean="0"/>
                  <a:t>normalcdf</a:t>
                </a:r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71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Approximating a Binomial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Sixty-two percent of adults in the United States have an HDTV in their </a:t>
            </a:r>
            <a:r>
              <a:rPr lang="en-US" dirty="0" smtClean="0"/>
              <a:t>home. You </a:t>
            </a:r>
            <a:r>
              <a:rPr lang="en-US" dirty="0"/>
              <a:t>randomly select 45 adults in the United States and ask them if they </a:t>
            </a:r>
            <a:r>
              <a:rPr lang="en-US" dirty="0" smtClean="0"/>
              <a:t>have an </a:t>
            </a:r>
            <a:r>
              <a:rPr lang="en-US" dirty="0"/>
              <a:t>HDTV in their home</a:t>
            </a:r>
            <a:r>
              <a:rPr lang="en-US" dirty="0" smtClean="0"/>
              <a:t>. What </a:t>
            </a:r>
            <a:r>
              <a:rPr lang="en-US" dirty="0"/>
              <a:t>is the probability that fewer than 20 of </a:t>
            </a:r>
            <a:r>
              <a:rPr lang="en-US" dirty="0" smtClean="0"/>
              <a:t>them respond </a:t>
            </a:r>
            <a:r>
              <a:rPr lang="en-US" dirty="0"/>
              <a:t>yes?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273240" y="618840"/>
              <a:ext cx="11370960" cy="63820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3520" y="609480"/>
                <a:ext cx="11390040" cy="6400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2795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Fifty-eight percent of adults say that they never wear a helmet when riding </a:t>
            </a:r>
            <a:r>
              <a:rPr lang="en-US" dirty="0" smtClean="0"/>
              <a:t>a bicycle</a:t>
            </a:r>
            <a:r>
              <a:rPr lang="en-US" dirty="0"/>
              <a:t>. You randomly select 200 adults in the United States and ask them </a:t>
            </a:r>
            <a:r>
              <a:rPr lang="en-US" dirty="0" smtClean="0"/>
              <a:t>if they </a:t>
            </a:r>
            <a:r>
              <a:rPr lang="en-US" dirty="0"/>
              <a:t>wear a helmet when riding a bicycle</a:t>
            </a:r>
            <a:r>
              <a:rPr lang="en-US" dirty="0" smtClean="0"/>
              <a:t>. What </a:t>
            </a:r>
            <a:r>
              <a:rPr lang="en-US" dirty="0"/>
              <a:t>is the probability </a:t>
            </a:r>
            <a:r>
              <a:rPr lang="en-US" dirty="0" smtClean="0"/>
              <a:t>that at least 120 </a:t>
            </a:r>
            <a:r>
              <a:rPr lang="en-US" dirty="0"/>
              <a:t>adults will say they never wear a helmet when riding a bicycle?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Approximating a Binomial Probability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534960" y="345600"/>
              <a:ext cx="10776240" cy="62150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5600" y="335880"/>
                <a:ext cx="10795320" cy="623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3534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survey reports that 62% of Internet users use Windows® Internet </a:t>
            </a:r>
            <a:r>
              <a:rPr lang="en-US" dirty="0" smtClean="0"/>
              <a:t>Explorer® as </a:t>
            </a:r>
            <a:r>
              <a:rPr lang="en-US" dirty="0"/>
              <a:t>their browser</a:t>
            </a:r>
            <a:r>
              <a:rPr lang="en-US" dirty="0" smtClean="0"/>
              <a:t>. You </a:t>
            </a:r>
            <a:r>
              <a:rPr lang="en-US" dirty="0"/>
              <a:t>randomly select 150 Internet users and ask them </a:t>
            </a:r>
            <a:r>
              <a:rPr lang="en-US" dirty="0" smtClean="0"/>
              <a:t>whether they </a:t>
            </a:r>
            <a:r>
              <a:rPr lang="en-US" dirty="0"/>
              <a:t>use Internet Explorer® as their browser. What is the probability </a:t>
            </a:r>
            <a:r>
              <a:rPr lang="en-US" dirty="0" smtClean="0"/>
              <a:t>that exactly </a:t>
            </a:r>
            <a:r>
              <a:rPr lang="en-US" dirty="0"/>
              <a:t>96 will say yes?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Approximating a Binomial Probability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368640" y="1309320"/>
              <a:ext cx="11514240" cy="53820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9280" y="1299960"/>
                <a:ext cx="11532960" cy="5401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0545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11BEAD77C634478181723273D2623A" ma:contentTypeVersion="11" ma:contentTypeDescription="Create a new document." ma:contentTypeScope="" ma:versionID="5336f27c0f109241d0a62a1b53cddfe7">
  <xsd:schema xmlns:xsd="http://www.w3.org/2001/XMLSchema" xmlns:xs="http://www.w3.org/2001/XMLSchema" xmlns:p="http://schemas.microsoft.com/office/2006/metadata/properties" xmlns:ns3="8964b75a-6287-43ee-8980-c16eda11edcb" xmlns:ns4="88f8c2c6-7985-4d02-b987-a3f1eba438ff" targetNamespace="http://schemas.microsoft.com/office/2006/metadata/properties" ma:root="true" ma:fieldsID="c5597ce2a185af4772d8afc87c1a71e9" ns3:_="" ns4:_="">
    <xsd:import namespace="8964b75a-6287-43ee-8980-c16eda11edcb"/>
    <xsd:import namespace="88f8c2c6-7985-4d02-b987-a3f1eba438f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64b75a-6287-43ee-8980-c16eda11edc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f8c2c6-7985-4d02-b987-a3f1eba438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1FBA268-5F2A-410A-B59E-D4805E9B42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64b75a-6287-43ee-8980-c16eda11edcb"/>
    <ds:schemaRef ds:uri="88f8c2c6-7985-4d02-b987-a3f1eba438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C8E2F5E-C428-479E-B276-4AA8AD2B6A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562F0D9-00F4-48C7-A57B-E118EE878BEA}">
  <ds:schemaRefs>
    <ds:schemaRef ds:uri="http://purl.org/dc/terms/"/>
    <ds:schemaRef ds:uri="88f8c2c6-7985-4d02-b987-a3f1eba438ff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8964b75a-6287-43ee-8980-c16eda11edc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21551</TotalTime>
  <Words>645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Theme</vt:lpstr>
      <vt:lpstr>5.5 Normal Approximations to Binomial Distributions</vt:lpstr>
      <vt:lpstr>Normal Approximation to a Binomial Distribution</vt:lpstr>
      <vt:lpstr>PowerPoint Presentation</vt:lpstr>
      <vt:lpstr>Continuity Correction</vt:lpstr>
      <vt:lpstr>Using the Continuity Correction</vt:lpstr>
      <vt:lpstr>Using a Normal Distribution to Approximate Binomial Probabilities</vt:lpstr>
      <vt:lpstr>Approximating a Binomial Probability</vt:lpstr>
      <vt:lpstr>Approximating a Binomial Probability</vt:lpstr>
      <vt:lpstr>Approximating a Binomial Probability</vt:lpstr>
      <vt:lpstr>Practice Problems</vt:lpstr>
    </vt:vector>
  </TitlesOfParts>
  <Company>Polk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5.5 Normal Approximations to Binomial Distributions</dc:title>
  <dc:creator>Cress, Aaron</dc:creator>
  <cp:lastModifiedBy>Bakker, John D.</cp:lastModifiedBy>
  <cp:revision>18</cp:revision>
  <cp:lastPrinted>2017-02-28T13:22:45Z</cp:lastPrinted>
  <dcterms:created xsi:type="dcterms:W3CDTF">2016-02-09T19:55:06Z</dcterms:created>
  <dcterms:modified xsi:type="dcterms:W3CDTF">2020-02-12T18:04:30Z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0x010100AA11BEAD77C634478181723273D2623A</vt:lpwstr>
  </property>
</Properties>
</file>