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6" r:id="rId11"/>
    <p:sldId id="271" r:id="rId12"/>
    <p:sldId id="265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57" units="1/cm"/>
          <inkml:channelProperty channel="Y" name="resolution" value="1820.38892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20-02-25T17:13:19.0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10284 1323 512 0,'0'0'0'31,"0"-33"0"-31,0 33 0 0,0 0 0 47,0 0 0-47,0 33 0 0,33 0 0 47,-33 32 0-47,0 35 0 0,34-1 0 47,-34 0 0-47,65 1 0 0,-33-34 0 47,35 2 0-47,1-36 0 0,-3-64 0 31,2-3 0-15,-2-30 0-16,-33-3 0 47,2-31 0-47,-1-1 0 0,0 2 0 31,-33-2 0-31,0-32 0 0,0 66 0 47,0-32 0-47,0 65 0 0,-33 33 0 47,33 33 0-47,0 32 0 0,0 68 0 46,33 65 0-30,-33-32 0-16,34-1 0 31,-2-66 0-31,2-32 0 0,-1-34 0 47,1-66 0-47,-2 33 0 0,-32-32 0 16</inkml:trace>
  <inkml:trace contextRef="#ctx0" brushRef="#br0" timeOffset="602.4752">11375 1455 512 0,'0'0'0'46,"0"0"0"-46,0 0 0 0,68 0 0 47,-3-34 0-47,1 1 0 0,34 1 0 32,-68 32 0-32</inkml:trace>
  <inkml:trace contextRef="#ctx0" brushRef="#br0" timeOffset="742.3339">11508 1785 512 0,'33'0'0'47,"-33"-32"0"-47,33 32 0 0,33-34 0 15,0 1 0 1</inkml:trace>
  <inkml:trace contextRef="#ctx0" brushRef="#br0" timeOffset="976.5379">12004 1323 512 0,'0'0'0'47,"66"0"0"-47,-33 33 0 0,66 32 0 47,34 2 0-47,-34-34 0 0,0 32 0 47,2-31 0-47,-70-34 0 0</inkml:trace>
  <inkml:trace contextRef="#ctx0" brushRef="#br0" timeOffset="1203.5393">12500 1190 512 0,'-34'0'0'47,"2"66"0"-47,0-32 0 0,-35 97 0 62,-33 2 0-62,67-33 0 0,0-35 0 31,33-65 0-31,0 0 0 16</inkml:trace>
  <inkml:trace contextRef="#ctx0" brushRef="#br0" timeOffset="1475.1769">12038 1059 512 0,'32'0'0'47,"1"0"0"-47,0 0 0 0,66-34 0 47,34 1 0-47,-35 1 0 0,2-36 0 47,-1 36 0-47,-66-1 0 0,-66 33 0 16</inkml:trace>
  <inkml:trace contextRef="#ctx0" brushRef="#br0" timeOffset="5393.8819">13393 926 512 0,'0'0'0'31,"33"0"0"-31,0 0 0 0,2 0 0 31,62-34 0-31</inkml:trace>
  <inkml:trace contextRef="#ctx0" brushRef="#br0" timeOffset="5567.4151">13459 1157 512 0,'0'0'0'32,"35"0"0"-32,-4-32 0 0,2-1 0 15</inkml:trace>
  <inkml:trace contextRef="#ctx0" brushRef="#br0" timeOffset="6146.8484">14352 398 512 0,'0'0'0'31,"0"0"0"-31,0 0 0 0,0 0 0 47,0 0 0-47,0 0 0 0,0 0 0 47,0 32 0-47,0 1 0 0,33 34 0 47,-33 30 0-47,34 68 0 0,-34 3 0 46,33-3 0-46,-33-34 0 0,31 1 0 47,3-32 0-47,-34-67 0 0,33 0 0 32,-33-1 0-32,0-32 0 15,0 0 0 16,0-65 0-31</inkml:trace>
  <inkml:trace contextRef="#ctx0" brushRef="#br0" timeOffset="9646.8362">12566 3043 512 0,'0'0'0'47,"0"0"0"-47,0-34 0 0,0 34 0 47,0-33 0-47,-33 66 0 0,0 1 0 47,-1-2 0-47,-30 67 0 0,30-32 0 31,1 0 0-16,33-2 0-15,0-32 0 32,0 1 0-17,33-1 0-15,1-33 0 32,30 0 0-32,3-33 0 0,-1-1 0 46,0 34 0-46,-33 0 0 0,35 34 0 47,-68 31 0-47,-35 3 0 0,2-4 0 47,-31 4 0-47,-4-36 0 0,35 1 0 31,33-66 0-31</inkml:trace>
  <inkml:trace contextRef="#ctx0" brushRef="#br0" timeOffset="10044.8559">12864 3043 512 0,'33'-34'0'47,"0"-32"0"-47,0 33 0 0,66-34 0 47,0 35 0-47,-32 64 0 0,-35 68 0 47,-32 66 0-47,-32-1 0 0,-35-33 0 31,1-33 0-31,33-99 0 16,66-32 0 31,0-1 0-47,0-34 0 0,66 34 0 31,-32 33 0-31,-33-32 0 0</inkml:trace>
  <inkml:trace contextRef="#ctx0" brushRef="#br0" timeOffset="10452.2885">13591 2580 512 0,'34'-68'0'31,"-2"36"0"-31,1 32 0 0,34 0 0 47,-34 32 0-47,-33 68 0 0,-65 0 0 47,30-1 0-47,2-32 0 0,33-35 0 47,33-64 0-47,34-3 0 0,-34 35 0 47,33 67 0-47,-33-1 0 0,-66 67 0 47,0-34 0-47,-33 1 0 0,34-68 0 31,-3-64 0-31</inkml:trace>
  <inkml:trace contextRef="#ctx0" brushRef="#br0" timeOffset="12388.0777">14154 2315 512 0,'0'0'0'32,"0"0"0"-32,0 0 0 0,0 0 0 46,0 0 0-46,0 0 0 0,0 0 0 47,0 0 0-47,0 0 0 0,0 0 0 47,0 0 0-47,0 0 0 0,0-33 0 47,0 33 0-47,33 0 0 0,-33-32 0 31,33-3 0-15,0 2 0-16,0 1 0 31,0 32 0-31,0-32 0 0,0 64 0 63,1 0 0-63,-1 68 0 0,-2-2 0 31,-31 34 0-31,-31 3 0 0,-2-4 0 62,-1-98 0-62,1-33 0 0,33-33 0 32,33-33 0-32,1 1 0 0,30-2 0 47,3 34 0-47,33-2 0 0,-67 35 0 46,-33-32 0-46</inkml:trace>
  <inkml:trace contextRef="#ctx0" brushRef="#br0" timeOffset="13821.374">12798 4267 512 0,'0'0'0'47,"0"0"0"-47,32-33 0 0,68-1 0 46,32-64 0-46,66-69 0 16,67-31 0 31,0-34 0-47,-2 1 0 0,-30 66 0 31,-67 65 0-31,-34 1 0 0,-33 67 0 31,-33-3 0-31,-32 35 0 16,-34 35 0 15,-34-3 0-31</inkml:trace>
  <inkml:trace contextRef="#ctx0" brushRef="#br0" timeOffset="14132.6269">13889 3902 512 0,'0'0'0'31,"0"0"0"-31,0 33 0 0,0-33 0 47,33 67 0-47,0-34 0 0,1 34 0 47,-2-34 0-47,35-1 0 0,-34-64 0 31</inkml:trace>
  <inkml:trace contextRef="#ctx0" brushRef="#br0" timeOffset="14324.1057">14154 3737 512 0,'0'33'0'47,"0"-1"0"-47,0 3 0 0,0 63 0 46,0 2 0-46,0 32 0 0,33 1 0 47,-33-35 0-47,33-65 0 0</inkml:trace>
  <inkml:trace contextRef="#ctx0" brushRef="#br0" timeOffset="14645.4237">14517 3637 512 0,'0'0'0'47,"0"0"0"-47,-34 33 0 0,3 34 0 31,-2 33 0-31,33 30 0 0,0-30 0 63,64-32 0-63,3-101 0 0,0-67 0 47,-34-32 0-47,0 32 0 0,-66 0 0 46,33 35 0-46,-33 33 0 0</inkml:trace>
  <inkml:trace contextRef="#ctx0" brushRef="#br0" timeOffset="14839.5172">15080 3075 512 0,'33'-32'0'0,"0"-2"0"47,1 1 0-47,31 0 0 0,1 0 0 32</inkml:trace>
  <inkml:trace contextRef="#ctx0" brushRef="#br0" timeOffset="14949.225">15277 3208 512 0,'0'0'0'47,"34"-34"0"-47,-1 34 0 0</inkml:trace>
  <inkml:trace contextRef="#ctx0" brushRef="#br0" timeOffset="19261.2887">14452 1157 512 0,'-33'-32'0'31,"33"-1"0"-31,0 33 0 0,-34 0 0 47,1 33 0-47,0 66 0 0,33 33 0 47,66-33 0-47,32-33 0 0,3-99 0 47,-35-34 0-47,-33-31 0 0,-33-1 0 47,-99 0 0-47,-33 66 0 0,-34 33 0 47,67 33 0-47,33 32 0 0,132 1 0 46,33-32 0-46,67-34 0 0,-34-100 0 32,-33-31 0-17,-66-2 0-15,-33 34 0 32,-99 33 0-32,-35 97 0 15,-30 69 0 16,65 0 0-31,33 65 0 0,99-66 0 47,33-65 0-47,0-68 0 0,0-32 0 47,-32 1 0-47,-101-1 0 0,-98 66 0 63,-199 66 0-63,-132 65 0 0,-33 68 0 31,66 65 0-31,166-30 0 0,231-37 0 47,132-97 0-32,98-135 0-15,100-98 0 32,-32-31 0-32,-100-1 0 0,-98 66 0 47,-167 99 0-47,-164 32 0 0,-99 101 0 31,-34 1 0-31,64-5 0 0,169-29 0 47,164 0 0-47,132-100 0 0,66-67 0 47,2-98 0-47,-2-32 0 0,-34-36 0 46,-131 101 0-46,-131 99 0 0,-135 99 0 47,-31 33 0-47,32 100 0 0,133-33 0 47,132 31 0-47,164-64 0 0,69-133 0 47,97-165 0-47,-31-132 0 0,-68-35 0 31,-132 67 0-15,-131 101 0-16,-201 131 0 31,-98 99 0-15,2 33 0-16,62 33 0 31,170-33 0-31,162-33 0 0,101-66 0 47,66-100 0-47,-35 2 0 0,2-35 0 47,-67 68 0-47,-66 32 0 0</inkml:trace>
  <inkml:trace contextRef="#ctx0" brushRef="#br0" timeOffset="31247.7101">16403 2349 512 0,'0'-34'0'47,"0"34"0"-47,0-33 0 0,34-67 0 47,30 0 0-47,36 3 0 0,-1-3 0 31,-33 68 0-16,-33 32 0-15,-33 32 0 32,0 68 0-32,-33 33 0 15,0-36 0 17,0-30 0-32,0-34 0 0,33-66 0 46,0 1 0-46,0-3 0 0,33 2 0 47,0 33 0-47,-33-32 0 0,33 32 0 47,-33 0 0-47,0 0 0 0,0 0 0 47,0 0 0-47,0 32 0 0,-33-32 0 47,33 0 0-47,0 0 0 0,-33 0 0 31,0 0 0-15</inkml:trace>
  <inkml:trace contextRef="#ctx0" brushRef="#br0" timeOffset="32275.5312">15973 2380 512 0,'0'0'0'47,"0"-31"0"-47,0 31 0 0,34 0 0 47,-34 31 0-47,0 4 0 0,32 62 0 31,0 70 0-16,2 32 0-15,-1-2 0 32,0-31 0-32,-33-67 0 0,0-66 0 47,0-33 0-47,33 33 0 0,-33-66 0 46,0 0 0-46,0-33 0 0</inkml:trace>
  <inkml:trace contextRef="#ctx0" brushRef="#br0" timeOffset="34145.9849">16336 2250 512 0,'0'0'0'32,"0"0"0"-32,0-35 0 0,0 35 0 47,0 0 0-47,0-33 0 0,0 33 0 46,0-32 0-46,0-36 0 0,34 4 0 47,-1 31 0-47,1-34 0 0,-2 34 0 47,0 1 0-47,35-2 0 0,-34 34 0 47,0-34 0-47,0 34 0 0,0 0 0 47,0 0 0-47,0 34 0 0,-33 0 0 31,33-2 0-15,-66 36 0-16,33-3 0 47,-33-1 0-47,0 36 0 0,-33-32 0 31,33 31 0-31,-33-68 0 16,32 36 0 15,2-67 0-31,32 33 0 0,0-66 0 47,0 33 0-47,32-32 0 0,2-34 0 47,-1 32 0-47,33 1 0 0,-33 1 0 46,0-3 0-30,0 35 0-16,0 0 0 31,0 35 0-31,1-3 0 0,-34 66 0 32,34 2 0-17,-34 0 0-15,-34 32 0 31,0-1 0-31,1-31 0 16,-33-34 0 31,0 0 0-47,33-98 0 0,0-2 0 47,33-32 0-47,33 1 0 0</inkml:trace>
  <inkml:trace contextRef="#ctx0" brushRef="#br0" timeOffset="34541.3569">17329 2018 512 0,'0'-33'0'47,"0"-34"0"-47,0 34 0 0,33-67 0 47,-66 68 0-47,-33 64 0 0,-1 68 0 31,1 33 0-16,66 31 0-15,33 3 0 32,67-69 0-32,-1-65 0 0,33-98 0 47,-66-35 0-47,-66-33 0 0,0 33 0 46,-33 3 0-46,0 97 0 0,0 0 0 16</inkml:trace>
  <inkml:trace contextRef="#ctx0" brushRef="#br0" timeOffset="34751.5652">17759 2182 512 0,'0'0'0'31,"0"33"0"-31,0-33 0 0,0 35 0 47,0 30 0-31</inkml:trace>
  <inkml:trace contextRef="#ctx0" brushRef="#br0" timeOffset="35224.2409">18222 1554 512 0,'-34'-33'0'46,"0"33"0"-46,34-33 0 0,-66 33 0 47,2 0 0-47,-3 66 0 0,67 0 0 32,33 0 0-32,65 33 0 15,2 1 0 16,-33 33 0-31,-1-1 0 0,-99 0 0 47,0-65 0-47,-34-1 0 0,1-66 0 63,0-66 0-63,66-68 0 0,32 1 0 31,34-31 0-31,-32 31 0 0,0 2 0 47,-1 63 0-47,-33 36 0 0,0 32 0 16</inkml:trace>
  <inkml:trace contextRef="#ctx0" brushRef="#br0" timeOffset="1.26273E6">20438 2118 512 0,'0'32'0'47,"0"-32"0"-47,0 32 0 0,34 1 0 31,-34 34 0-31,32 31 0 16,34 34 0 15,0 35 0-31,0 32 0 16,-34-68 0-1,35 1 0 1,0-99 0-16,-1-33 0 47,0-65 0-47,-33-68 0 0,0-65 0 62,-33 0 0-62,-33-67 0 0,0 0 0 31,-33 0 0-31,0 34 0 0,-1 65 0 47,0 34 0-47,35 33 0 0,32 67 0 47,0-1 0-47,0 33 0 0,32 0 0 47,2 0 0-47,33 0 0 0,0 0 0 31,31 0 0-15,34 0 0-16,2 0 0 31,30 0 0-31,1 0 0 0,-32 0 0 47,32 0 0-47,33 0 0 0,-32 0 0 47,-2 0 0-47,36-33 0 0,31 33 0 47,34-34 0-47,-2 1 0 0,36 1 0 47,-35-2 0-47,-32 34 0 0,-1 0 0 47,-33 34 0-47,33-2 0 0,-31-32 0 46,-36 0 0-46,-30 33 0 0,-68-33 0 32,0 0 0-32,-66 0 0 15,0 0 0 17,-34 0 0-32,34 0 0 15,-64-33 0 1,30 33 0-1</inkml:trace>
  <inkml:trace contextRef="#ctx0" brushRef="#br0" timeOffset="1.27612E6">22190 1586 512 0,'0'0'0'47,"0"0"0"-47,0 0 0 0,0 0 0 47,0 34 0-47,-33-34 0 0,1 0 0 47,-2 0 0-47,0 0 0 0,-64 0 0 31,32 34 0-16,0-34 0-15,33 0 0 32,-33 0 0-32,31 32 0 0,35-64 0 62,-32 32 0-62,32 0 0 0,0 0 0 31,0 0 0-31,0 0 0 0,0 0 0 47,-33 0 0-47,33 0 0 0,0 0 0 47,-33 0 0-47,33 0 0 0,0 32 0 47,0-32 0-47,0 0 0 0,0 0 0 47,0 0 0-47,0 33 0 0,0-33 0 47,33 0 0-47,-33 34 0 0,33-2 0 31,-1 2 0-31,35 0 0 16,-33-2 0 15,-1 1 0-31,33 34 0 0,0-34 0 47,-33 31 0-47,0-28 0 0,-1-4 0 47,2 0 0-47,-34-32 0 0,34 0 0 47,-34 0 0-47,0 0 0 0,0 0 0 46,0 0 0-46,0 0 0 0,-34 0 0 47,0 0 0-47,2 0 0 0,-34 33 0 47,-33 2 0-47,33 30 0 0,-35-31 0 31,69-3 0-31,-1 4 0 16,0-3 0 15,66 1 0-31,0-33 0 0,-1 0 0 47,69 0 0-47,-35 0 0 0,33 0 0 47,-33 0 0-47,0-33 0 0,-32 33 0 47,31 0 0-47,-31 0 0 0,-34-32 0 47,33-3 0-47,-33 35 0 0,0-31 0 31</inkml:trace>
  <inkml:trace contextRef="#ctx0" brushRef="#br0" timeOffset="1.27672E6">22885 1323 512 0,'0'0'0'46,"-33"0"0"-46,0 0 0 0,-1 0 0 47,-64 65 0-47,32 2 0 0,-2 32 0 47,4 66 0-47,30 1 0 0,34 31 0 47,34-64 0-47,30 1 0 0,-30-103 0 47,32 4 0-47,-32-35 0 0,-1 0 0 31,0-35 0-31,-1 4 0 0</inkml:trace>
  <inkml:trace contextRef="#ctx0" brushRef="#br0" timeOffset="1.27704E6">23050 1885 512 0,'0'0'0'47,"0"0"0"-47,0 0 0 0,34 68 0 32,31-3 0-17,2 35 0-15,32 32 0 31,-67-67 0-31,1 0 0 0,0-65 0 47,1 0 0-47</inkml:trace>
  <inkml:trace contextRef="#ctx0" brushRef="#br0" timeOffset="1.27729E6">23512 1853 512 0,'-32'0'0'47,"-1"32"0"-47,-1 1 0 0,-64 67 0 31,-1-36 0-31,0 36 0 0,32-32 0 63,33-3 0-63,34-65 0 0,0 0 0 15</inkml:trace>
  <inkml:trace contextRef="#ctx0" brushRef="#br0" timeOffset="1.2803E6">23876 1985 512 0,'0'0'0'47,"0"-32"0"-47,0 32 0 0,67 0 0 31,0 32 0-15,-1-32 0-16,33 65 0 31,-34-33 0-31,2 36 0 16,-36-68 0-16</inkml:trace>
  <inkml:trace contextRef="#ctx0" brushRef="#br0" timeOffset="1.28057E6">24472 1785 512 0,'0'0'0'47,"0"0"0"-47,35 34 0 0,-3 32 0 47,0 34 0-47,35-35 0 0,-34 35 0 47,33-35 0-47,-33-30 0 0</inkml:trace>
  <inkml:trace contextRef="#ctx0" brushRef="#br0" timeOffset="1.28075E6">24737 1918 512 0,'-35'0'0'31,"-29"67"0"-31,30-34 0 0,-63 67 0 62,30-36 0-62,33 36 0 0,34-67 0 16</inkml:trace>
  <inkml:trace contextRef="#ctx0" brushRef="#br0" timeOffset="1.28102E6">24539 1620 512 0,'0'0'0'63,"32"0"0"-63,35 0 0 0,-3-34 0 31,37 34 0-31,-34 0 0 0,0 0 0 16</inkml:trace>
  <inkml:trace contextRef="#ctx0" brushRef="#br0" timeOffset="1.28136E6">24968 1421 512 0,'33'0'0'62,"34"34"0"-62,-1-34 0 0,33 66 0 31,-33-1 0-31,2 68 0 0,-68 1 0 47,-34 31 0-47,-33-1 0 0,34-64 0 47,-33-33 0-47,66-36 0 16,0-96 0-1</inkml:trace>
  <inkml:trace contextRef="#ctx0" brushRef="#br0" timeOffset="1.28173E6">25531 1356 512 0,'31'0'0'31,"4"-33"0"-31,-2 0 0 0,67-1 0 47,-35 34 0-47,-31 67 0 0,-68 31 0 47,-31 2 0-47,-35-1 0 0,67-33 0 47,33-33 0-47,65-66 0 0,36 1 0 47,-2-2 0-47,33 0 0 0</inkml:trace>
  <inkml:trace contextRef="#ctx0" brushRef="#br0" timeOffset="1.28297E6">21760 2943 512 0,'0'-33'0'32,"0"33"0"-32,0 0 0 0,67 0 0 46,65 0 0-46,66 0 0 0,134-32 0 32,98 32 0-32,64 0 0 0,-31 0 0 47,-1 0 0-47,-30 65 0 0,-101 1 0 46,-1-32 0-46,-99-2 0 0,-64-64 0 47,-70-2 0-47,-62 1 0 0,-35 33 0 47,-35 0 0-47,-29 0 0 0</inkml:trace>
  <inkml:trace contextRef="#ctx0" brushRef="#br0" timeOffset="1.28518E6">22885 3637 512 0,'0'33'0'31,"-33"34"0"-31,33-34 0 0,0 67 0 47,-33-35 0-47,33-33 0 0,0-32 0 47,0-97 0-47,33-3 0 0,34-65 0 47,-3 33 0-47,3 32 0 0,0 67 0 47,-1 99 0-47,-66 1 0 0,33 33 0 47,-33-3 0-47,0-30 0 0,33-34 0 47,-33-33 0-47</inkml:trace>
  <inkml:trace contextRef="#ctx0" brushRef="#br0" timeOffset="1.28538E6">23547 3505 512 0,'0'0'0'47,"33"0"0"-47,-1 0 0 0,35 0 0 47,-2 0 0-47,2 0 0 0,-2 0 0 31</inkml:trace>
  <inkml:trace contextRef="#ctx0" brushRef="#br0" timeOffset="1.2856E6">24207 3208 512 0,'-32'33'0'31,"64"0"0"-31,-32 33 0 0,-32 67 0 47,32-1 0-47,0 0 0 0,0-32 0 63,0-35 0-63,0-97 0 0</inkml:trace>
  <inkml:trace contextRef="#ctx0" brushRef="#br0" timeOffset="1.29524E6">28144 1753 512 0,'0'-34'0'31,"-34"34"0"-31,1 0 0 0,1-33 0 47,-68 66 0-47,67 67 0 0,0-1 0 47,66 65 0-47,0-64 0 0,67-32 0 47,-1-103 0-47,-34-30 0 0,-65-67 0 47,0 32 0-47,0 1 0 0</inkml:trace>
  <inkml:trace contextRef="#ctx0" brushRef="#br0" timeOffset="1.29546E6">28608 2018 512 0,'-35'-33'0'31,"35"33"0"-31,35-67 0 0,-3 2 0 47,67-3 0-47,33-31 0 0,1 67 0 47,-68 32 0-47,2 32 0 15,-36-32 0 1</inkml:trace>
  <inkml:trace contextRef="#ctx0" brushRef="#br0" timeOffset="1.29643E6">27416 2745 512 0,'0'0'0'47,"0"0"0"-47,0 33 0 0,-34 67 0 47,34 31 0-47,0 34 0 0,34-31 0 47,-2-69 0-47,69-32 0 0,-36-66 0 47,34-66 0-47,-66 33 0 0,1-1 0 47,-34 1 0-47</inkml:trace>
  <inkml:trace contextRef="#ctx0" brushRef="#br0" timeOffset="1.29672E6">28209 2745 512 0,'-65'0'0'47,"31"0"0"-47,1 0 0 0,1 33 0 47,64 0 0-47,1 66 0 0,1 0 0 47,0 1 0-47,-34 32 0 0,-34-33 0 31,-33-33 0-15,2-32 0-16,-2-1 0 31,67-66 0-31</inkml:trace>
  <inkml:trace contextRef="#ctx0" brushRef="#br0" timeOffset="1.29697E6">28474 3109 512 0,'0'-34'0'47,"34"2"0"-47,-34-2 0 0,-34 1 0 47,0 33 0-47,2 33 0 0,-1 67 0 47,33 32 0-47,33-65 0 0,101-35 0 31,-36-32 0-15,-33-32 0-16</inkml:trace>
  <inkml:trace contextRef="#ctx0" brushRef="#br0" timeOffset="1.29768E6">29864 2082 512 0,'0'-32'0'47,"33"32"0"-47,-33-32 0 0,0 64 0 47,-33 68 0-47,33 65 0 0,-34 67 0 46,1-1 0-46,-1 0 0 0,2-99 0 32,32-65 0-17,32-34 0-15,-32-33 0 32</inkml:trace>
  <inkml:trace contextRef="#ctx0" brushRef="#br0" timeOffset="1.29805E6">30228 2811 512 0,'0'32'0'47,"0"35"0"-47,32-1 0 0,2 67 0 47,-1-34 0-47,0-33 0 0,33-99 0 47,-33-67 0-47,32-32 0 0,2 1 0 31,-67 31 0-15,32 34 0-16,-32 66 0 31,0 33 0-31</inkml:trace>
  <inkml:trace contextRef="#ctx0" brushRef="#br0" timeOffset="1.2984E6">30922 2811 512 0,'0'0'0'47,"0"0"0"-47,0 0 0 0,-67 0 0 47,35 67 0-47,-34-35 0 0,33 67 0 47,66-33 0-47,33 0 0 0,33-66 0 31,-34-66 0-31,1 0 0 0,-33-33 0 63,1 67 0-63,-34-3 0 0,0 70 0 47,34 30 0-47,-1 1 0 0,32 0 0 15</inkml:trace>
  <inkml:trace contextRef="#ctx0" brushRef="#br0" timeOffset="1.29859E6">31550 3174 512 0,'0'-65'0'31,"33"31"0"-31,-1-65 0 0,36 1 0 63,-2-2 0-63,32 34 0 0,-32 66 0 31,1 33 0-31,-67 0 0 0</inkml:trace>
  <inkml:trace contextRef="#ctx0" brushRef="#br0" timeOffset="1.29904E6">30823 3737 512 0,'-33'0'0'31,"-33"0"0"-31,-1 0 0 0,-32 0 0 47,32 33 0-47,35-1 0 0,64 36 0 47,68-3 0-47,-1 35 0 0,-32 0 0 47,-67 32 0-47,-33-66 0 0,-68-1 0 47,36-32 0-47,-2-33 0 0,100-66 0 31</inkml:trace>
  <inkml:trace contextRef="#ctx0" brushRef="#br0" timeOffset="1.29927E6">31450 3670 512 0,'0'0'0'47,"0"35"0"-47,-31 30 0 0,-3 2 0 47,-32 63 0-47,-1 38 0 0,101-36 0 47,-1-34 0-47,33-98 0 0,-1-32 0 16</inkml:trace>
  <inkml:trace contextRef="#ctx0" brushRef="#br0" timeOffset="1.29944E6">31053 3935 512 0,'0'0'0'31,"0"0"0"-31,67 0 0 16,32 0 0 15,33 32 0-15,34 3 0-16,0-2 0 16</inkml:trace>
  <inkml:trace contextRef="#ctx0" brushRef="#br0" timeOffset="1.29976E6">32047 4002 512 0,'-34'0'0'31,"-33"33"0"-31,34-1 0 0,-66 3 0 32,68 63 0-32,31-31 0 15,31-1 0 32,68-66 0-47,1-66 0 0,-34-1 0 31,1-31 0-15,-67 63 0-16,0 70 0 47,32 30 0-47,-32 2 0 0,0-1 0 31,0-33 0-31,0-33 0 0</inkml:trace>
  <inkml:trace contextRef="#ctx0" brushRef="#br0" timeOffset="1.30004E6">32609 3605 512 0,'-34'32'0'32,"1"1"0"-32,33 34 0 0,-32 33 0 47,32 65 0-47,0-32 0 0,32-1 0 46,35-66 0-46,-2-34 0 16,2-64 0 15,-34-34 0-31</inkml:trace>
  <inkml:trace contextRef="#ctx0" brushRef="#br0" timeOffset="1.30021E6">32310 3935 512 0,'67'0'0'47,"-2"0"0"-47,3 0 0 0,65 0 0 47,-35-33 0-47,1 33 0 0,-66 0 0 16</inkml:trace>
  <inkml:trace contextRef="#ctx0" brushRef="#br0" timeOffset="1.58462E6">21827 4564 512 0,'0'-33'0'31,"0"33"0"-31,0-33 0 0,0 0 0 47,0 33 0-47,-33-34 0 0,33 1 0 47,-66 0 0-47,-1 33 0 0,1 66 0 47,0 1 0-47,0 31 0 0,33 67 0 46,33-32 0-46,33 1 0 0,66-34 0 47,0-68 0-47,0-100 0 0,1 4 0 47,-35-70 0-47,-65 35 0 0,0 0 0 47,0-1 0-47,-32 68 0 0,-1-34 0 31,33 33 0-31,0 33 0 16,0 0 0 15,0 0 0-31,65 0 0 0,-31 33 0 47,32-33 0-47,34 0 0 0,-35 0 0 47,2-33 0-47,-35 33 0 0,2-34 0 47,-34 1 0-47,33 0 0 0,-33 33 0 15</inkml:trace>
  <inkml:trace contextRef="#ctx0" brushRef="#br0" timeOffset="1.58487E6">22553 4531 512 0,'0'0'0'47,"34"33"0"-47,-34-33 0 0,66 0 0 47,1 0 0-47,-2 0 0 0,-31-33 0 31,-1 33 0-31</inkml:trace>
  <inkml:trace contextRef="#ctx0" brushRef="#br0" timeOffset="1.58504E6">22621 4729 512 0,'0'0'0'46,"32"0"0"-46,2 32 0 0,32-32 0 47,-34 0 0-47,35 0 0 0</inkml:trace>
  <inkml:trace contextRef="#ctx0" brushRef="#br0" timeOffset="1.65037E6">24043 4431 512 0,'0'0'0'47,"33"0"0"-47,-33 0 0 0,32-33 0 47,-32 33 0-47,35 0 0 0,-35-33 0 31,0 33 0-31,-35 0 0 0,3 33 0 63,-34-33 0-63,31 33 0 0,3-33 0 31,-1 34 0-31,-1-34 0 0,34 66 0 47,-65 33 0-47,31 0 0 0,1-33 0 47,33 0 0-47,33-66 0 0,34 0 0 47,-1-32 0-47,-1-2 0 0,3 34 0 46,-35 34 0-46,-1 31 0 16,-64 36 0 15,-34 32 0-31,-1-36 0 0,0-65 0 32,-32 3 0-32,35-70 0 15,64 3 0 16,0-1 0-31</inkml:trace>
  <inkml:trace contextRef="#ctx0" brushRef="#br0" timeOffset="1.65229E6">24373 4630 512 0,'0'0'0'46,"33"0"0"-46,-33 0 0 0,34-34 0 47,-34 2 0-47,32 32 0 0,-32 0 0 47,0 0 0-47,35-33 0 0,-35 0 0 47,64 0 0-47,-31-1 0 0,1 34 0 47,-1 0 0-47,-2 0 0 16,4 34 0-1,-2-1 0-15,-33 33 0 0,0 33 0 47,-33 33 0-47,-33 1 0 0,-1-2 0 47,2-30 0-47,-2-69 0 0,35-32 0 47,-2-32 0-47,34-36 0 0,34 4 0 47,-2-4 0-47,67 2 0 0,-32 66 0 47,-3 34 0-47,4 33 0 0,-3-3 0 46,3 5 0-46,-34-5 0 0,-3-31 0 32,-31-1 0-32,0-32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57" units="1/cm"/>
          <inkml:channelProperty channel="Y" name="resolution" value="1820.38892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20-02-25T17:17:14.6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3935 10616 512 0,'0'0'0'32,"0"0"0"-32,0-35 0 0,33 35 0 47,-66-31 0-47,33-1 0 15,-33 32 0 16,-34 0 0-31,0 0 0 0,2 63 0 47,-2 6 0-47,2 30 0 0,30 0 0 63,35-33 0-63,35 0 0 0,63-66 0 31,-32-66 0-31,0-33 0 0,1-1 0 47,-33 1 0-47,-1 64 0 0,-33 70 0 47,0 64 0-47,0 66 0 0,0 34 0 47,-33-34 0-47,33 0 0 0,-34-32 0 31,34-66 0-15,0-34 0-16,0-66 0 31,0-3 0-31,34-62 0 15</inkml:trace>
  <inkml:trace contextRef="#ctx0" brushRef="#br0" timeOffset="588.9188">4860 10550 512 0,'34'0'0'47,"-34"0"0"-47,34-32 0 0,-3-3 0 47,-31 35 0-47,0-32 0 0,-31-3 0 47,-70 35 0-47,34 35 0 0,-31 32 0 31,31 31 0-15,2 1 0-16,31 34 0 31,1-35 0-31,66-32 0 16,1-32 0 15,0-68 0-31,30 2 0 0,-30-2 0 47,32 2 0-47,-34 64 0 0,3 2 0 47,-35 65 0-47,-35-1 0 0,-30 1 0 47,-35-31 0-47,35-36 0 0,-2-64 0 47,35-36 0-47,64-31 0 0</inkml:trace>
  <inkml:trace contextRef="#ctx0" brushRef="#br0" timeOffset="895.1509">5323 10385 512 0,'0'-33'0'32,"-32"33"0"-32,-1 0 0 0,-1 33 0 46,-32 33 0-46,-1 33 0 0,101 1 0 47,-1-67 0-47,67-33 0 0,-2-67 0 47,1 1 0-47,-65-33 0 0,-34 33 0 47,-34 33 0-47</inkml:trace>
  <inkml:trace contextRef="#ctx0" brushRef="#br0" timeOffset="1139.6945">5985 10284 512 0,'-34'34'0'47,"2"0"0"-47,-35 65 0 0,-31 66 0 47,-34 34 0-47,-1-2 0 0,34-32 0 31,32-32 0-16,100-34 0-15</inkml:trace>
  <inkml:trace contextRef="#ctx0" brushRef="#br0" timeOffset="1458.5059">6183 10914 512 0,'-33'66'0'47,"-33"-34"0"-47,32 35 0 0,-31 65 0 31,65-33 0-15,33-33 0-16,33-66 0 31,33-66 0-15,-32-33 0-16,-2-33 0 31,-31 33 0-31,-2 33 0 16,-32 0 0 31,0 33 0-47</inkml:trace>
  <inkml:trace contextRef="#ctx0" brushRef="#br0" timeOffset="2731.1516">8367 10220 512 0,'0'32'0'47,"0"34"0"-47,0 32 0 0,-34 67 0 47,34 69 0-47,-34 30 0 0,1-67 0 46,33-64 0-46,0-100 0 0,0-99 0 47,67-66 0-47,31-33 0 0,35 32 0 47,-34 101 0-47,-32 32 0 16,-67 98 0 15,-34 35 0-31,-65 32 0 0,0-66 0 47,1 1 0-47,-3-100 0 0,101-67 0 31,68-65 0-31</inkml:trace>
  <inkml:trace contextRef="#ctx0" brushRef="#br0" timeOffset="3020.6397">8896 10946 512 0,'32'34'0'31,"1"-34"0"-31,0 32 0 0,66-32 0 47,0 0 0-47,1-32 0 0,-34-34 0 47,0 0 0-47,-97-1 0 0,-37 67 0 47,3 67 0-47,-3 31 0 0,36 35 0 47,64-1 0-47,36-67 0 0,30-97 0 31</inkml:trace>
  <inkml:trace contextRef="#ctx0" brushRef="#br0" timeOffset="3265.4803">10018 10118 512 0,'0'0'0'46,"0"36"0"-46,0-3 0 0,0 64 0 47,0 102 0-47,0 33 0 0,34-1 0 47,33-32 0-47,-34-100 0 0,34-99 0 47,-2-67 0-47</inkml:trace>
  <inkml:trace contextRef="#ctx0" brushRef="#br0" timeOffset="3444.0435">9887 10715 512 0,'-32'0'0'63,"32"0"0"-63,0 0 0 0,65-32 0 47,33-1 0-47,36-1 0 0,-35 34 0 31,1 0 0-31</inkml:trace>
  <inkml:trace contextRef="#ctx0" brushRef="#br0" timeOffset="3888.5243">10549 10946 512 0,'0'34'0'62,"0"32"0"-62,0-1 0 0,34 68 0 32,-2-33 0-32,68-68 0 0,-35-32 0 46,1-66 0-46,0-33 0 0,-32 33 0 63,-34 0 0-63,0 66 0 0,32 0 0 31,2 32 0-15,33 34 0-16,32-66 0 31,-35 0 0-31,4-32 0 0,-36-34 0 31,-32-1 0-15,0 1 0-16,0 34 0 31,0 32 0-31,-32 0 0 16,64 0 0 15</inkml:trace>
  <inkml:trace contextRef="#ctx0" brushRef="#br0" timeOffset="4367.9365">11805 11012 512 0,'0'0'0'47,"33"0"0"-47,-33 0 0 0,67 0 0 47,0 0 0-47,-35-32 0 0,34-2 0 47,-33-32 0-47,0 34 0 0,-33-1 0 46,-66-1 0-46,0 68 0 0,0 65 0 32,-1 33 0-17,34-1 0-15,66 36 0 32,1-102 0-32,65-32 0 15,0-99 0 1</inkml:trace>
  <inkml:trace contextRef="#ctx0" brushRef="#br0" timeOffset="4983.9059">12402 10980 512 0,'32'0'0'63,"-32"0"0"-63,66 0 0 0,0 0 0 47,33-34 0-47,2 2 0 0,-69-2 0 31,-64 2 0-15,-36-1 0-16,4 66 0 31,-4-1 0-16,35 100 0-15,0-33 0 47,99 1 0-47,2-1 0 0,-4-65 0 16,68-68 0-16,-32 34 0 16,-33-34 0 30,31 34 0-46,-65 68 0 0,0-3 0 32,-33 35 0-32,0-100 0 15,34-34 0 32,-1-65 0-47,66-66 0 0,33 65 0 47,34 68 0-47,-1 32 0 0,-66 98 0 31,-33 35 0-31,-99-34 0 0,0 1 0 47,33-67 0-31</inkml:trace>
  <inkml:trace contextRef="#ctx0" brushRef="#br0" timeOffset="14325.3622">14980 10914 512 0,'33'0'0'47,"1"0"0"-47,-1 0 0 0,100 0 0 31,-35 0 0-31,34 0 0 0,-32-34 0 47,-34 34 0-47,0-32 0 0</inkml:trace>
  <inkml:trace contextRef="#ctx0" brushRef="#br0" timeOffset="14547.5881">16007 10252 512 0,'0'32'0'47,"0"2"0"-47,0 64 0 0,0 67 0 46,-34 35 0-46,1 31 0 0,-1 1 0 47,34-67 0-47</inkml:trace>
  <inkml:trace contextRef="#ctx0" brushRef="#br0" timeOffset="14693.3027">16270 11046 512 0,'0'33'0'31,"0"-33"0"-31,0 32 0 0,0 34 0 47,0 1 0-47,0-35 0 0</inkml:trace>
  <inkml:trace contextRef="#ctx0" brushRef="#br0" timeOffset="15121.4078">16965 10451 512 0,'0'-35'0'47,"-34"35"0"-47,2 0 0 0,-101-31 0 31,34 97 0-31,0 1 0 0,66 31 0 47,99-31 0-47,33-35 0 0,34-97 0 47,-1-4 0-47,-33-29 0 0,-33 66 0 46,-66 64 0-46,0 101 0 0,0 66 0 47,-33-2 0-31,0-32 0-16,0-32 0 31,33-67 0-31,0-66 0 16,33-66 0-1</inkml:trace>
  <inkml:trace contextRef="#ctx0" brushRef="#br0" timeOffset="15553.592">17891 10318 512 0,'-33'0'0'47,"0"34"0"-47,33 30 0 0,-66 70 0 47,-1 31 0-47,1 34 0 0,66-34 0 46,66 0 0-46,67-99 0 0,-1-66 0 47,-33-99 0-47,-1-1 0 0,-64 35 0 32,-100 31 0-32,0 68 0 15,-33 31 0 16,33-31 0-31,33-2 0 0,33-64 0 47,66-2 0-47</inkml:trace>
  <inkml:trace contextRef="#ctx0" brushRef="#br0" timeOffset="16044.7072">19115 10416 512 0,'0'0'0'31,"0"0"0"-31,33 67 0 0,0 31 0 31,0 36 0-15,1 31 0-16,-3-33 0 31,-31-33 0-31,0-33 0 0,0-66 0 47,-65-66 0-47,-34-33 0 0,33-33 0 47,-1 33 0-47,33 33 0 0,135 34 0 47,31 64 0-47,66-32 0 0,-32 0 0 46,-33 0 0-46,-69-32 0 0,3-1 0 47,-34-36 0-47</inkml:trace>
  <inkml:trace contextRef="#ctx0" brushRef="#br0" timeOffset="16316.7665">20472 10087 512 0,'-34'31'0'32,"34"5"0"-32,0-3 0 0,0 98 0 46,0 34 0-46,-33 35 0 0,-34-3 0 47,67 2 0-47,-33-67 0 0,66-67 0 16</inkml:trace>
  <inkml:trace contextRef="#ctx0" brushRef="#br0" timeOffset="16471.8738">20702 10781 512 0,'0'0'0'47,"32"0"0"-47,-32 34 0 0,0-1 0 47,0 33 0-47,34 0 0 15</inkml:trace>
  <inkml:trace contextRef="#ctx0" brushRef="#br0" timeOffset="16921.595">21562 10416 512 0,'0'-64'0'46,"-33"30"0"-46,33 0 0 0,-33-30 0 47,-33 64 0-47,0 32 0 0,32 68 0 47,34-1 0-47,34-32 0 0,65-67 0 47,-33-35 0-47,33-32 0 0,-34-31 0 47,-30 64 0-31,-3 34 0-16,-64 101 0 31,-3 64 0-31,-30 0 0 0,32 0 0 31,-33-65 0-15,33-34 0-16,33-66 0 15</inkml:trace>
  <inkml:trace contextRef="#ctx0" brushRef="#br0" timeOffset="17296.6491">22356 9954 512 0,'-33'33'0'47,"33"0"0"-47,-34 65 0 0,-31 68 0 31,31 33 0-15,1 33 0-16,33-67 0 31,67-65 0-15,-2-68 0-16,35-64 0 31,0-68 0-31,-68 35 0 0,-32-1 0 47,-66 66 0-47,0 32 0 0,0 2 0 62,0-34 0-62</inkml:trace>
  <inkml:trace contextRef="#ctx0" brushRef="#br0" timeOffset="20433.8785">3902 13128 512 0,'0'0'0'47,"33"0"0"-47,0-31 0 0,-33-2 0 32,0-1 0-32,0-32 0 0,-66 33 0 62,-1 33 0-62,-33 66 0 0,-31 34 0 31,63 0 0-31,36-4 0 0,64-28 0 47,36-68 0-47,63-33 0 0,-31-65 0 63,0-4 0-63,-2 71 0 0,-64 95 0 31,-2 103 0-15,-64 64 0-16,-2 1 0 31,-31-33 0-31,65-34 0 15,0-133 0 17,32-32 0-32,1-98 0 0,66-35 0 31</inkml:trace>
  <inkml:trace contextRef="#ctx0" brushRef="#br0" timeOffset="20814.4413">4695 13030 512 0,'0'-66'0'31,"0"33"0"-31,-33 33 0 0,-34 0 0 47,-32 33 0-47,34 67 0 0,-2-36 0 47,67 5 0-47,67-69 0 0,32-36 0 47,33-61 0-47,-34-3 0 0,-31 33 0 47,-67 67 0-47,0 133 0 0,-32 34 0 46,-3 31 0-46,3-2 0 0,-1-29 0 47,33-101 0-47,33-32 0 0</inkml:trace>
  <inkml:trace contextRef="#ctx0" brushRef="#br0" timeOffset="21231.915">5720 12699 512 0,'0'0'0'47,"-33"-33"0"-47,33 33 0 0,-32 0 0 47,-36 33 0-47,-30 33 0 0,31 66 0 47,1 35 0-47,66-34 0 0,34-37 0 47,-2-28 0-47,68-136 0 0,-35-28 0 47,3-37 0-32,-36 0 0-15,-32 33 0 32,0 34 0-32,-32 66 0 0,32 0 0 31</inkml:trace>
  <inkml:trace contextRef="#ctx0" brushRef="#br0" timeOffset="21504.5613">6349 12666 512 0,'0'-32'0'46,"0"64"0"-46,-34-32 0 0,2 99 0 47,-35 33 0-47,-65 35 0 0,-1 30 0 47,1-32 0-47,33 0 0 0,66-63 0 31</inkml:trace>
  <inkml:trace contextRef="#ctx0" brushRef="#br0" timeOffset="21807.272">6413 13197 512 0,'-32'33'0'31,"0"-2"0"-31,-2 36 0 0,-31 64 0 62,-2 36 0-62,67-2 0 0,0-66 0 32,100-99 0-32,-2-132 0 0,2-35 0 62,-34 35 0-62,-66 1 0 0,0 33 0 31,-34 65 0-31,2 33 0 0</inkml:trace>
  <inkml:trace contextRef="#ctx0" brushRef="#br0" timeOffset="22734.2867">10416 12567 512 0,'0'0'0'16,"0"33"0"-16,0 33 0 0,0 33 0 63,0 33 0-63,0-32 0 0,0-67 0 15</inkml:trace>
  <inkml:trace contextRef="#ctx0" brushRef="#br0" timeOffset="22877.4313">10780 12634 512 0,'0'0'0'47,"0"32"0"-47,0 1 0 0,32 67 0 47,-64-2 0-47,32-31 0 0</inkml:trace>
  <inkml:trace contextRef="#ctx0" brushRef="#br0" timeOffset="23935.3649">15311 12831 512 0,'0'0'0'47,"33"33"0"-47,0-33 0 0,67 33 0 47,-1-33 0-47,-32-33 0 0,-3 33 0 47,-30 0 0-47</inkml:trace>
  <inkml:trace contextRef="#ctx0" brushRef="#br0" timeOffset="28336.94">16437 12634 512 0,'0'0'0'47,"0"0"0"-47,0 0 0 0,0 0 0 47,0 0 0-47,0 0 0 0,32 0 0 47,0-34 0-47,2 34 0 0,32-33 0 47,0 0 0-47,33 0 0 0,-66 66 0 31,35 67 0-31,-36 31 0 0,-64 35 0 47,-2 0 0-47,-66-2 0 0,1-64 0 47,0-66 0-47,33-34 0 0,0-67 0 46,66-31 0-46,34 29 0 0,30 36 0 47,3 33 0-47,-34 69 0 0,0-36 0 32</inkml:trace>
  <inkml:trace contextRef="#ctx0" brushRef="#br0" timeOffset="28477.1843">17163 13161 512 0,'-33'0'0'47,"33"0"0"-47,0 0 0 0,33 36 0 31,-33-36 0-31</inkml:trace>
  <inkml:trace contextRef="#ctx0" brushRef="#br0" timeOffset="29253.7109">17494 12634 512 0,'0'0'0'63,"0"0"0"-63,0-34 0 0,0 34 0 47,0 0 0-47,0 0 0 0,33-33 0 46,-33 0 0-46,33 0 0 0,0-1 0 47,0 2 0-47,-33 32 0 0,34 0 0 32,-34 0 0-17,32 0 0-15,1 0 0 31,34 0 0-31,-1 0 0 0,0 0 0 47,-33 0 0-47,0 32 0 16,-33-32 0 15,0 67 0-31,-33-34 0 0,-33 34 0 47,33-2 0-47,-33-65 0 0,33 33 0 31,66-33 0-31,0-33 0 0,0 0 0 63,0 33 0-63,0-32 0 0,-33 32 0 47,0 0 0-47,0 0 0 0,0 0 0 31,-33 0 0-15,33 0 0-16,0 32 0 31,-33-32 0-16,33 0 0-15</inkml:trace>
  <inkml:trace contextRef="#ctx0" brushRef="#br0" timeOffset="31018.1398">17924 12071 512 0,'0'0'0'47,"33"0"0"-47,-33 0 0 0,0 0 0 47,-33 0 0-47,33 0 0 0,-33 0 0 47,-33 0 0-47,0 0 0 0,-1 0 0 31,1 0 0-15,0 34 0-16,0-1 0 31,33 33 0-31,33 0 0 16,-33 33 0 15,33-33 0-31,0 0 0 15,0 33 0 17,33-65 0-32,0-2 0 0,-33 1 0 47,33-33 0-47,33 0 0 0,-33-33 0 46,33 1 0-46,-33-2 0 0,67 1 0 47,-67 0 0-47,66 0 0 0,-32 33 0 47,-35 33 0-47,34 33 0 0,-34-32 0 31,-32 31 0-15,0 35 0-16,-32-2 0 31,-34-31 0-15,-33-1 0-16,0-32 0 31,-34-1 0-31,34-66 0 0,66-1 0 47,33-32 0-47</inkml:trace>
  <inkml:trace contextRef="#ctx0" brushRef="#br0" timeOffset="31404.1344">18255 12270 512 0,'0'0'0'47,"33"33"0"-47,33-33 0 0,0 33 0 47,65-33 0-47,3 0 0 0,31-33 0 31,-67 33 0-31,3 0 0 16,-68 66 0 15,-66 32 0-31,-1 2 0 0,-33 32 0 47,-31-32 0-47,32-2 0 0,33-31 0 47,0-34 0-47,66-66 0 0</inkml:trace>
  <inkml:trace contextRef="#ctx0" brushRef="#br0" timeOffset="31954.2859">19742 12204 512 0,'34'0'0'47,"-34"0"0"-47,33 0 0 0,-33-34 0 46,0 34 0-46,-33 0 0 0,-33 0 0 47,-33 34 0-47,33 0 0 0,-34 64 0 47,67 1 0-47,0 0 0 0,33-33 0 47,33-32 0-47,0-34 0 0,67 0 0 47,-34-34 0-47,1 34 0 0,-3 34 0 31,-64 31 0-15,0 1 0-16,-64 33 0 31,-36 1 0-15,0-34 0-16,1-32 0 31,32-68 0-31,67 1 0 0</inkml:trace>
  <inkml:trace contextRef="#ctx0" brushRef="#br0" timeOffset="32785.4229">20801 12336 512 0,'34'-33'0'31,"-34"0"0"-31,33 1 0 0,-33-2 0 47,34 0 0-47,-34 102 0 0,0 30 0 47,0 67 0-47,0 33 0 15,0-33 0 17,0-32 0-32,0-66 0 0,32-34 0 31,-64-66 0-31,-35-34 0 15,-34-33 0 32,3-32 0-47,32 33 0 0,32 33 0 47,134 66 0-47,65 0 0 0,34 34 0 47,-1-34 0-47,-32 0 0 0,-34-34 0 16</inkml:trace>
  <inkml:trace contextRef="#ctx0" brushRef="#br0" timeOffset="34251.2382">22125 12204 512 0,'0'0'0'31,"0"-34"0"-31,0 34 0 0,0-65 0 47,32 31 0-47,1-33 0 0,34 36 0 47,-1-2 0-47,32 66 0 0,-30 32 0 47,-68 101 0-47,0-1 0 0,-68 33 0 47,-64-33 0-47,0-66 0 0,32-33 0 46,2-66 0-46,98-98 0 0,33 31 0 47,66 1 0-47,34 0 0 0,-34 66 0 47,-33 34 0-47,-34-2 0 0,-32 1 0 31</inkml:trace>
  <inkml:trace contextRef="#ctx0" brushRef="#br0" timeOffset="34390.7406">22819 12732 512 0,'33'0'0'47,"-33"33"0"-47,0-33 0 0,33 34 0 31,-33-2 0-15</inkml:trace>
  <inkml:trace contextRef="#ctx0" brushRef="#br0" timeOffset="34960.7502">23811 11871 512 0,'33'-33'0'47,"-33"33"0"-47,32-31 0 0,-32 31 0 47,0 0 0-47,0 31 0 0,-65 2 0 47,-67 2 0-47,33 32 0 0,-1-2 0 47,0 35 0-47,35 32 0 0,33 1 0 46,32-69 0-46,0 3 0 0,32-34 0 32,33-66 0-17,35 0 0-15,0-1 0 32,-1 2 0-32,-65 32 0 15,-3 66 0 16,-62 33 0-31,-70 0 0 0,1 1 0 47,-32-35 0-47,67-32 0 0,-1-66 0 32</inkml:trace>
  <inkml:trace contextRef="#ctx0" brushRef="#br0" timeOffset="35289.8784">24076 12071 512 0,'32'0'0'47,"3"0"0"-47,29-33 0 0,67-1 0 46,38 3 0-46,-5-2 0 0,-65-1 0 47,-34 34 0-47,-65 67 0 0,-65 65 0 47,-3 33 0-47,-30 32 0 0,1 2 0 31,-4-66 0-15,68-35 0-16,33-64 0 31</inkml:trace>
  <inkml:trace contextRef="#ctx0" brushRef="#br0" timeOffset="35916.5905">25763 11940 512 0,'0'0'0'47,"0"0"0"-47,0 0 0 0,-33-34 0 47,-1 68 0-47,-32-34 0 0,-33 0 0 47,-1 33 0-47,36-2 0 0,-4 3 0 46,35 33 0-46,0-2 0 0,-1 35 0 32,34-1 0-32,-32-33 0 15,32 0 0 32,32-33 0-47,2-66 0 0,32-1 0 31,2-30 0-31,30 30 0 0,-1 34 0 47,-62 34 0-47,-2 64 0 0,-33 1 0 47,-33 0 0-47,-66 1 0 0,-32-35 0 47,30-32 0-47,-31-33 0 0</inkml:trace>
  <inkml:trace contextRef="#ctx0" brushRef="#br0" timeOffset="38027.2677">4000 15246 512 0,'0'0'0'31,"0"0"0"-31,0-33 0 0,0 33 0 63,-32-33 0-63,-1-33 0 0,-34 66 0 46,0 0 0-46,1 32 0 0,0 68 0 47,66-1 0-47,0 1 0 0,66-35 0 32,67-65 0-17,-33-65 0-15,-1-35 0 31,-34 35 0-15,1 31 0-16,-33 101 0 31,-33 97 0-31,-33 35 0 16,1 65 0 15,-2-33 0-31,34-99 0 0,0-32 0 47,0-100 0-47,66-67 0 0</inkml:trace>
  <inkml:trace contextRef="#ctx0" brushRef="#br0" timeOffset="38355.7025">4992 15213 512 0,'-33'33'0'47,"2"1"0"-47,-3 31 0 0,-65 67 0 31,-1 67 0-15,33 32 0-16,101-64 0 31,32-70 0-31,33-163 0 15,33-65 0 17,-33-68 0-32,-32 34 0 15,-67 65 0 17,-34 35 0-32,1 31 0 0,1 68 0 31</inkml:trace>
  <inkml:trace contextRef="#ctx0" brushRef="#br0" timeOffset="38623.132">5786 15114 512 0,'0'-33'0'31,"-32"33"0"-31,32 0 0 0,-67 33 0 47,2 33 0-47,-4 34 0 0,38-35 0 47,62-31 0-47,3-68 0 0,34 2 0 47,-3-35 0-47,-31 1 0 0</inkml:trace>
  <inkml:trace contextRef="#ctx0" brushRef="#br0" timeOffset="38862.846">6250 15146 512 0,'-34'67'0'46,"34"0"0"-46,-66 32 0 0,-34 66 0 47,1 66 0-47,-33-32 0 0,33-2 0 47,34-97 0-47,65-68 0 0,99-96 0 16</inkml:trace>
  <inkml:trace contextRef="#ctx0" brushRef="#br0" timeOffset="39144.2581">6513 15477 512 0,'-32'33'0'32,"-2"1"0"-32,0-1 0 0,-30 66 0 46,30 32 0-46,2-31 0 0,98-67 0 47,-2-66 0-47,36-67 0 0,-33-31 0 47,-33 32 0-47,-68-1 0 0,1 34 0 47,-1 34 0-47</inkml:trace>
  <inkml:trace contextRef="#ctx0" brushRef="#br0" timeOffset="40045.5499">10879 14981 512 0,'-33'65'0'31,"33"3"0"-31,0-2 0 0,-34 67 0 47,34-35 0-47</inkml:trace>
  <inkml:trace contextRef="#ctx0" brushRef="#br0" timeOffset="40179.6375">11178 15114 512 0,'32'0'0'47,"-32"66"0"-47,0-33 0 0,0 67 0 31,32-2 0-31</inkml:trace>
  <inkml:trace contextRef="#ctx0" brushRef="#br0" timeOffset="41265.9423">15080 14881 512 0,'33'33'0'47,"0"-33"0"-47,34 34 0 0,31-34 0 47,34 0 0-47,1 0 0 0,-34 0 0 31,0 0 0-15,-66 0 0-16</inkml:trace>
  <inkml:trace contextRef="#ctx0" brushRef="#br0" timeOffset="41612.085">16270 14419 512 0,'0'33'0'46,"0"34"0"-46,0-3 0 0,0 69 0 47,0-1 0-47,0 34 0 0,-33 0 0 47,0-33 0-47,33-35 0 0,0-64 0 16</inkml:trace>
  <inkml:trace contextRef="#ctx0" brushRef="#br0" timeOffset="41804.8275">16535 15345 512 0,'0'34'0'47,"0"-34"0"-47,0 0 0 0,33 0 0 31</inkml:trace>
  <inkml:trace contextRef="#ctx0" brushRef="#br0" timeOffset="43605.9923">17362 14485 512 0,'0'0'0'47,"-33"34"0"-47,-1 30 0 0,-31 36 0 47,31 65 0-47,-32 1 0 0,99-34 0 47,34 2 0-47,65-101 0 0,-33-66 0 47,0-34 0-47,-66 0 0 0,-66 35 0 47,-33-1 0-47,-33 33 0 0,-33 33 0 47,65-1 0-47,1 2 0 0,66-1 0 31</inkml:trace>
  <inkml:trace contextRef="#ctx0" brushRef="#br0" timeOffset="44123.0205">17990 14286 512 0,'0'-32'0'47,"0"32"0"-47,0 0 0 0,34 0 0 47,-34 0 0-47,0 32 0 0,0 2 0 47,-34 65 0-47,34 34 0 0,-33-33 0 31,33-36 0-15,33-32 0-16,33-32 0 31,0-32 0-31,0-32 0 16,-32-5 0 15,-1 38 0-31,0-36 0 0</inkml:trace>
  <inkml:trace contextRef="#ctx0" brushRef="#br0" timeOffset="44367.2634">18354 14089 512 0,'0'0'0'31,"0"0"0"-31,0 32 0 0,0 67 0 47,-66 100 0-47,33 34 0 0,0-4 0 47,-35-29 0-47,68-101 0 0,34-33 0 47,-34-66 0-47,67-66 0 0</inkml:trace>
  <inkml:trace contextRef="#ctx0" brushRef="#br0" timeOffset="44945.8961">19181 14220 512 0,'0'-33'0'47,"0"33"0"-47,0 0 0 0,0-32 0 47,0 32 0-47,-33-34 0 0,0 34 0 47,-33-32 0-47,-1 64 0 0,0 34 0 47,2 33 0-47,32 1 0 0,-33 66 0 46,66-66 0-46,0-36 0 0,33-32 0 32,33-64 0-17,-1-1 0-15,2 2 0 32,0 62 0-32,-34 2 0 0,0 67 0 46,-33-2 0-46,-33 2 0 0,-34 0 0 47,-33-34 0-47,2-66 0 0,32 0 0 16</inkml:trace>
  <inkml:trace contextRef="#ctx0" brushRef="#br0" timeOffset="46069.8024">20338 14155 512 0,'0'-34'0'46,"32"34"0"-46,-32 66 0 0,0 33 0 47,0 67 0-47,35 65 0 0,-35-33 0 47,0 2 0-47,0-101 0 0,0-33 0 31,0-32 0-31,-35-68 0 0,-30-32 0 47,-1 0 0-47,-1-2 0 0,35 3 0 47,64 32 0-47,2-34 0 0,65 67 0 47,1-33 0-47,-1 1 0 0,0-1 0 47,0-2 0-47,0 3 0 0,2-1 0 16</inkml:trace>
  <inkml:trace contextRef="#ctx0" brushRef="#br0" timeOffset="46508.5228">22025 14022 512 0,'-33'33'0'47,"33"1"0"-47,0 32 0 0,0 65 0 47,0 68 0-47,-33-1 0 0,-1 0 0 46,2-33 0-46,32-65 0 0</inkml:trace>
  <inkml:trace contextRef="#ctx0" brushRef="#br0" timeOffset="46639.7509">22224 14914 512 0,'0'34'0'31,"-34"-34"0"-31,34 33 0 0</inkml:trace>
  <inkml:trace contextRef="#ctx0" brushRef="#br0" timeOffset="47069.4724">23283 14155 512 0,'-34'0'0'32,"34"32"0"-32,-66 1 0 0,0 67 0 46,-1 99 0-46,0-2 0 0,35-32 0 47,64-32 0-47,69-66 0 0,-2-102 0 47,1 3 0-47,-36-34 0 0,-96 32 0 47,-34 1 0-47,-34 33 0 0,1 0 0 47,0 33 0-47,67 1 0 0</inkml:trace>
  <inkml:trace contextRef="#ctx0" brushRef="#br0" timeOffset="47629.1297">23876 14055 512 0,'-32'34'0'63,"32"-2"0"-63,0 2 0 0,-33 65 0 31,33 33 0-31,0 1 0 0,65-36 0 47,2-61 0-47,0-36 0 0,31-100 0 47,-63-33 0-47,29-66 0 0,3 68 0 31,-67 32 0-31,33 65 0 16,-66 68 0 15,-1 97 0-31,1 34 0 0,-31 34 0 47,29 32 0-47,-30-66 0 0,65-32 0 47,0-66 0-47,0-67 0 0</inkml:trace>
  <inkml:trace contextRef="#ctx0" brushRef="#br0" timeOffset="48334.4352">25597 13922 512 0,'-35'0'0'32,"35"0"0"-32,-31 0 0 0,-2 0 0 62,0 0 0-62,-33 0 0 0,-34-32 0 31,0 32 0-31,2-32 0 16,32 32 0 15,32 0 0-31,1 32 0 0,2 68 0 47,-3-35 0-47,34 1 0 0,-33 33 0 47,33-33 0-47,0 0 0 0,0-32 0 62,33-34 0-62,1-66 0 0,30 32 0 32,3-32 0-32,-1 33 0 0,-1 66 0 47,-31 33 0-47,-1 34 0 0,-33 33 0 31,-33 0 0-16,-33-2 0-15,-66-66 0 32,0 1 0-32,-1-32 0 15,1-34 0 17,1-34 0-32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57" units="1/cm"/>
          <inkml:channelProperty channel="Y" name="resolution" value="1820.38892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20-02-25T17:32:32.0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12368 9557 512 0,'-33'33'0'46,"33"1"0"-46,0-2 0 0,0 34 0 32,33 1 0-17</inkml:trace>
  <inkml:trace contextRef="#ctx0" brushRef="#br0" timeOffset="1712.5362">10085 10483 512 0,'34'0'0'47,"32"0"0"-47,0 0 0 16,99 0 0 15,100-32 0-31,99 32 0 0,34 0 0 47,-3-35 0-32,35 4 0-15,-33 31 0 32,-65 0 0-32,-35 31 0 0,-97 4 0 47,-69-3 0-47,-66 3 0 0,-65-35 0 31,-33 0 0-31,1 0 0 0</inkml:trace>
  <inkml:trace contextRef="#ctx0" brushRef="#br0" timeOffset="3342.5359">10715 11838 512 0,'0'68'0'31,"33"-1"0"-31,-33-2 0 0,64 35 0 47,3 0 0-47,-34-68 0 0,33 1 0 31,1-98 0-31,-33-68 0 16,-2-66 0 31,1-1 0-47,-66-64 0 0,33 33 0 31,-66 32 0-31,33 101 0 0,33 32 0 47,33 33 0-47,1 33 0 0,65 33 0 62,65-33 0-62,2 0 0 0,65 0 0 47,2-33 0-47,-3 33 0 0,-30 0 0 31,32 0 0-15,-68 0 0-16,1 0 0 31,-33 33 0-31,-66-33 0 16,1 0 0 15,-35 0 0-31,-32 0 0 16,-65 0 0-1,31 32 0 1</inkml:trace>
  <inkml:trace contextRef="#ctx0" brushRef="#br0" timeOffset="4595.0096">11805 11211 512 0,'33'0'0'31,"-33"0"0"-31,0 0 0 0,0 33 0 47,0 33 0-47,-33 66 0 0,0-1 0 47,-33 38 0-47,66-73 0 0,0 6 0 47,33-69 0-47,33-33 0 0,34-33 0 47,-33-36 0-47,-1 5 0 0,-34-1 0 31</inkml:trace>
  <inkml:trace contextRef="#ctx0" brushRef="#br0" timeOffset="4826.9196">12169 11310 512 0,'0'0'0'31,"0"34"0"-31,0-2 0 0,0 34 0 47,0 101 0-47,-33 31 0 0,0 33 0 47,0-31 0-47,1-35 0 0,64-101 0 31,-32-30 0-16</inkml:trace>
  <inkml:trace contextRef="#ctx0" brushRef="#br0" timeOffset="5155.9002">12798 11409 512 0,'0'0'0'31,"0"0"0"-31,-32 33 0 0,-3 34 0 47,-62 130 0-47,29 37 0 0,68-4 0 47,33-64 0-47,99-133 0 0,1-164 0 46,0-69 0-46,-35-65 0 0,-98 34 0 47,-66 65 0-47,0 66 0 0,-67 100 0 32</inkml:trace>
  <inkml:trace contextRef="#ctx0" brushRef="#br0" timeOffset="26373.1093">9954 8532 512 0,'0'35'0'47,"0"-35"0"-47,-34 0 0 0,1 32 0 47,1 34 0-47,-35 1 0 0,1 64 0 47,-33 69 0-47,0 63 0 0,32 35 0 47,3 32 0-47,29 34 0 0,35 1 0 31,35 31 0-15,96 0 0-16,-1-33 0 31,4-63 0-31,32-102 0 15,-68-99 0 17,2-67 0-32,-67-96 0 0</inkml:trace>
  <inkml:trace contextRef="#ctx0" brushRef="#br0" timeOffset="27669.2434">13955 8170 512 0,'0'0'0'47,"0"31"0"-47,66 2 0 0,1 33 0 47,32 33 0-47,33 69 0 0,-32 95 0 47,-2 101 0-47,-65 66 0 0,-33 64 0 47,-67-31 0-47,-31-32 0 0,-34-34 0 47,0-133 0-47,0-99 0 0,32-132 0 31,67-97 0-31,33-37 0 16,0 4 0-1</inkml:trace>
  <inkml:trace contextRef="#ctx0" brushRef="#br0" timeOffset="29133.5849">5754 9922 512 0,'0'-35'0'47,"0"35"0"-47,0-32 0 0,0 64 0 47,0 35 0-47,0 66 0 0,-34 64 0 47,34 37 0-47,-33-37 0 0,1-32 0 47,32-33 0-47,0-98 0 0,0-1 0 62,0-1 0-62,0-32 0 0</inkml:trace>
  <inkml:trace contextRef="#ctx0" brushRef="#br0" timeOffset="29339.7672">6183 10880 512 0,'0'0'0'31,"-33"34"0"-31,33-34 0 0,0 32 0 47,0 2 0-47,0-2 0 0,0-32 0 15</inkml:trace>
  <inkml:trace contextRef="#ctx0" brushRef="#br0" timeOffset="29861.2134">6943 10187 512 0,'0'-33'0'47,"0"-3"0"-47,-33 5 0 0,0-36 0 46,-33 67 0-46,0 67 0 0,0 66 0 47,33-35 0-47,66 0 0 0,65-63 0 47,2-35 0-47,33-99 0 0,-34 31 0 31,-65 36 0-31,-34 32 0 0,-34 100 0 63,34 31 0-63,-33 36 0 0,0-2 0 47,0-66 0-47,33-33 0 0,0-34 0 31,0-32 0-15,0-32 0-16</inkml:trace>
  <inkml:trace contextRef="#ctx0" brushRef="#br0" timeOffset="30339.3624">8001 9987 512 0,'0'0'0'47,"-32"33"0"-47,0 2 0 0,-2 28 0 46,-33 71 0-46,36 30 0 0,-4 36 0 47,70-35 0-47,30-32 0 0,34-67 0 47,33-100 0-47,0-32 0 0,-32-33 0 47,-33 1 0-47,-36-4 0 0,-62 71 0 47,-70 31 0-47,2 31 0 0,-32 4 0 31,31-1 0-15,34-1 0-16,33-33 0 15</inkml:trace>
  <inkml:trace contextRef="#ctx0" brushRef="#br0" timeOffset="534646.769">11871 8432 512 0,'0'0'0'47,"0"0"0"-47,0 0 0 0,0 0 0 47,0 35 0-47,-33-35 0 0,-33 33 0 47,0-1 0-47,0-32 0 0,-33 35 0 47,33-35 0-47,-34 32 0 0,67-32 0 46,1 33 0-46,-2 0 0 0,34-2 0 47,0 5 0-47,-34 30 0 0,34-1 0 47,0 35 0-47,0-34 0 0,34-32 0 31,0-2 0-15,-2-32 0-16,1 0 0 31,0-66 0-31,34 0 0 16,-1-1 0 15,1 1 0-31,-1 1 0 0,-34 65 0 47,1 33 0-47,-33 65 0 0,0 35 0 47,-65 32 0-47,-1 0 0 0,-34 0 0 47,-33 0 0-47,34-97 0 0,33-36 0 47,0-32 0-47,33 0 0 0,66-32 0 31,1-3 0-31</inkml:trace>
  <inkml:trace contextRef="#ctx0" brushRef="#br0" timeOffset="535643.634">12169 8798 512 0,'0'0'0'47,"33"0"0"-47,-33-33 0 0,33 0 0 46,33-3 0-46,1-28 0 0,-1-36 0 47,0 68 0-47,-33-36 0 0,33 68 0 47,0 0 0-47,-33 35 0 0,0 30 0 47,-33 2 0-47,0 66 0 0,-33-2 0 47,0 35 0-47,-33-1 0 0,0 0 0 31,-1 0 0-15,3-65 0-16,-3-2 0 31,33-31 0-31,1-67 0 16,0 0 0 15,33-32 0-31,0-3 0 0,0-31 0 47,0 0 0-47,33 0 0 0,0 33 0 31,-33 1 0-31,34-2 0 0,-34 2 0 63,33 32 0-63,1 0 0 0,-2 32 0 46,34-32 0-46,0 34 0 0,2-2 0 32,-4 1 0-32,36 33 0 0,-34 0 0 47,33 0 0-32,-65-66 0-15,31 35 0 31,-65-35 0-31,0-35 0 16,0 35 0 15,-33-33 0-31,-33-32 0 0</inkml:trace>
  <inkml:trace contextRef="#ctx0" brushRef="#br0" timeOffset="550487.0747">16204 9954 512 0,'0'33'0'32,"33"0"0"-32,33 2 0 0,1-35 0 46,64-35 0-46,-31 2 0 0,-1 0 0 32</inkml:trace>
  <inkml:trace contextRef="#ctx0" brushRef="#br0" timeOffset="550633.4539">16403 10318 512 0,'66'0'0'47,"0"-34"0"-47,33 34 0 0,33-64 0 31,1 31 0-31</inkml:trace>
  <inkml:trace contextRef="#ctx0" brushRef="#br0" timeOffset="550940.718">17660 9293 512 0,'0'-33'0'47,"32"1"0"-47,1 97 0 0,-33 35 0 46,0 97 0-46,0 100 0 0,-65-30 0 47,31-36 0-47,1-66 0 0,33-99 0 47,0-66 0-47,67 0 0 0</inkml:trace>
  <inkml:trace contextRef="#ctx0" brushRef="#br0" timeOffset="551160.6854">18222 10385 512 0,'0'0'0'47,"0"0"0"-47,0 31 0 0,0 4 0 47,-34-3 0-47,34 3 0 0,0-35 0 31,-34 0 0-31,34 0 0 0</inkml:trace>
  <inkml:trace contextRef="#ctx0" brushRef="#br0" timeOffset="552286.776">18354 9293 512 0,'0'0'0'32,"0"33"0"-32,33-33 0 0,-33 33 0 47,0 1 0-47,-33 32 0 0,33 65 0 46,-66 1 0-46,33 68 0 0,0-4 0 47,-1-30 0-47,34-34 0 0,34 2 0 47,32-103 0-47,33-31 0 0,-32-31 0 47,-3-68 0-47,3 0 0 0,-33-1 0 31,-34 68 0-15,-34 32 0-16,-65 32 0 31,0 0 0-15,33 36 0-16,-33-4 0 31,65-29 0-31,0-3 0 16,68 3 0 31,0-35 0-47</inkml:trace>
  <inkml:trace contextRef="#ctx0" brushRef="#br0" timeOffset="552495.227">18982 10483 512 0,'0'0'0'47,"0"0"0"-47,0 35 0 0,33-35 0 47,-33 32 0-47,0-32 0 0,0 0 0 47,0 0 0-47</inkml:trace>
  <inkml:trace contextRef="#ctx0" brushRef="#br0" timeOffset="555446.0427">19842 9194 512 0,'0'34'0'62,"0"-2"0"-62,0 67 0 0,-33 66 0 31,33 68 0-31,-33-3 0 0,33-30 0 47,0-69 0-47,0-64 0 0,0-1 0 47,33-66 0-47,-33 0 0 0,33-35 0 16</inkml:trace>
  <inkml:trace contextRef="#ctx0" brushRef="#br0" timeOffset="555781.6972">20438 9128 512 0,'0'33'0'47,"0"34"0"-47,0-2 0 0,34 101 0 47,-34 64 0-47,0 3 0 0,0-1 0 31,0-68 0-15,0-31 0-16,0-66 0 47,0-67 0-47,0 0 0 0,32-35 0 16</inkml:trace>
  <inkml:trace contextRef="#ctx0" brushRef="#br0" timeOffset="561196.8187">16138 10020 512 0,'0'0'0'47,"0"0"0"-47,0 0 0 0,-33 0 0 31,66-33 0-31,-33 0 0 0,33 1 0 47,33-35 0-47,33 1 0 0,2 66 0 47,-37 33 0-31,3 32 0-16,-34 2 0 15,0-1 0-15,0-31 0 16,0-3 0 15,0-32 0-31,33-32 0 16,2-36 0 15,-4-32 0-31,-30 68 0 0,-1-1 0 47,-33 33 0-47</inkml:trace>
  <inkml:trace contextRef="#ctx0" brushRef="#br0" timeOffset="561681.1274">16270 10451 512 0,'-33'0'0'47,"33"0"0"-47,0 0 0 0,0 0 0 46,0 0 0-46,33-35 0 0,0 4 0 47,34-36 0-47,0 1 0 0,31 66 0 32,-32 0 0-17,-33 32 0-15,0 36 0 31,0-35 0-31,33-2 0 0,1-31 0 47,-1-31 0-47,0-2 0 0,0 33 0 47,-33 0 0-47</inkml:trace>
  <inkml:trace contextRef="#ctx0" brushRef="#br0" timeOffset="563114.0479">22521 9063 512 0,'0'-68'0'63,"0"3"0"-63,-32-2 0 0,-2 2 0 47,0-1 0-47,-64 99 0 0,32 132 0 46,-34 99 0-46,68 99 0 0,-2 2 0 32,34-100 0-17,66-134 0-15,-33-64 0 32,1-100 0-32,-34-1 0 0,-67 0 0 46,-33-30 0-46,35-38 0 0,-2 4 0 47,67 0 0-47,34 31 0 0,64 34 0 47,35 0 0-47,-34 1 0 0,1 32 0 47,-34 0 0-47,32 65 0 0,-30 0 0 16</inkml:trace>
  <inkml:trace contextRef="#ctx0" brushRef="#br0" timeOffset="563468.473">22885 10318 512 0,'0'0'0'31,"0"0"0"-31,0 0 0 0,0 0 0 47,0 0 0-47,0 0 0 0,34-34 0 47,-34-30 0-47,32-38 0 0,0 4 0 47,1 0 0-47,35 31 0 0,-35 34 0 31,-1 33 0-31,2 33 0 0,-1-33 0 62,0 0 0-62,-33 0 0 0</inkml:trace>
  <inkml:trace contextRef="#ctx0" brushRef="#br0" timeOffset="564470.7572">23679 9656 512 0,'0'0'0'31,"0"0"0"-15,0 0 0-16,0 66 0 31,0 34 0-31,34 32 0 16,-34 32 0 31,0-62 0-47,0-38 0 0,0-30 0 31,31-34 0-31,-31 0 0 0,33-34 0 31</inkml:trace>
  <inkml:trace contextRef="#ctx0" brushRef="#br0" timeOffset="564985.5797">24108 9987 512 0,'35'0'0'47,"-35"0"0"-47,32 0 0 0,33-33 0 47,-31 1 0-47,-1-35 0 0,-2-31 0 47,-62-3 0-47,-2 35 0 0,-1 33 0 47,-31 66 0-47,-2 33 0 0,35 35 0 46,-1 29 0-46,33-30 0 0,65 0 0 47,-30-33 0-47,62-1 0 0,-30-34 0 32,-36-32 0-17,4 0 0-15,-35-32 0 31,0 32 0-31,0-33 0 16</inkml:trace>
  <inkml:trace contextRef="#ctx0" brushRef="#br0" timeOffset="565446.8983">24737 9855 512 0,'0'67'0'31,"-35"31"0"-31,35-31 0 0,0 33 0 47,0-35 0-47,0-65 0 0,35-65 0 47,-2-67 0-47,32-36 0 0,37 38 0 31,-4 95 0-31,1 70 0 15,-66 63 0 17,-33 1 0-32,0 34 0 0,0-66 0 47,-33-34 0-47,66-33 0 0,-1 0 0 31</inkml:trace>
  <inkml:trace contextRef="#ctx0" brushRef="#br0" timeOffset="565769.351">25763 9757 512 0,'0'-35'0'47,"0"35"0"-47,-33 0 0 0,-1 0 0 46,-32 100 0-46,-2 32 0 0,68-31 0 47,35-38 0-47,64-63 0 0,0-131 0 47,1-34 0-31,-34-67 0-16,-33 1 0 31,-33 66 0-31,0 99 0 0,-33 66 0 31,33 66 0-15</inkml:trace>
  <inkml:trace contextRef="#ctx0" brushRef="#br0" timeOffset="566081.7145">26490 9624 512 0,'-33'-34'0'47,"0"34"0"-47,-1 0 0 0,-31 34 0 47,32-2 0-47,0 69 0 0,66-3 0 46,33 1 0-46,-34-33 0 0,2 32 0 47,-1-29 0-47,-100-4 0 0,2 1 0 63,-1-32 0-63,-35-34 0 0,36 0 0 15</inkml:trace>
  <inkml:trace contextRef="#ctx0" brushRef="#br0" timeOffset="576290.6601">2281 14286 512 0,'0'0'0'47,"0"0"0"-47,0 0 0 0,31 34 0 47,37-2 0-47,-3 2 0 0,3 65 0 47,-3-32 0-47,-32 33 0 0,34-4 0 47,-35-61 0-47,2-2 0 0</inkml:trace>
  <inkml:trace contextRef="#ctx0" brushRef="#br0" timeOffset="576629.6466">3008 14022 512 0,'0'0'0'31,"0"0"0"-31,0 0 0 0,0 33 0 47,-33 67 0-47,0 65 0 0,-1 0 0 47,-31 33 0-47,-2-65 0 0,35-68 0 47,32-32 0-47,32-33 0 0,-32 0 0 15</inkml:trace>
  <inkml:trace contextRef="#ctx0" brushRef="#br0" timeOffset="576971.8605">2908 14848 512 0,'0'0'0'47,"0"0"0"-47,0 33 0 0,-32 0 0 46,32 34 0-46,0 66 0 0,0-1 0 47,32-33 0-47,-32 1 0 0,0-35 0 47,34-31 0-47,-1-68 0 0,0 1 0 47,0-33 0-47</inkml:trace>
  <inkml:trace contextRef="#ctx0" brushRef="#br0" timeOffset="577360.1387">3536 14914 512 0,'0'-33'0'47,"0"33"0"-47,0 0 0 0,-32 0 0 47,0 33 0-47,-2 34 0 0,1 33 0 31,-1 32 0-15,68-32 0-16,33-68 0 31,-3-97 0-31,4-35 0 0,-3-34 0 47,-65 2 0-47,0 66 0 0,0 34 0 47,0 32 0-47,0 32 0 0</inkml:trace>
  <inkml:trace contextRef="#ctx0" brushRef="#br0" timeOffset="577701.0246">4067 14948 512 0,'-34'-34'0'32,"34"34"0"-32,0 0 0 0,0 34 0 47,-33-1 0-47,33 67 0 0,33-1 0 46,1 1 0-46,31-67 0 0,34-66 0 47,-31-67 0-47,-3 1 0 0,-32-34 0 47,1 33 0-47,-34 68 0 0,-34-1 0 16</inkml:trace>
  <inkml:trace contextRef="#ctx0" brushRef="#br0" timeOffset="579117.402">6018 14881 512 0,'0'0'0'47,"0"0"0"-47,0 0 0 0,0-33 0 47,0 1 0-47,0 32 0 0,-67 0 0 47,2 32 0-47,-2 1 0 0,34 34 0 31,1 31 0-15,32 2 0-16,32 0 0 31,68-66 0-31,-35-34 0 15,34-67 0 17,-65-32 0-32,32 31 0 0,-66 3 0 47,33 65 0-47,-33 0 0 0,33 0 0 46,-33 33 0-46,34-1 0 0,-34-32 0 32,33 0 0-32</inkml:trace>
  <inkml:trace contextRef="#ctx0" brushRef="#br0" timeOffset="579455.7378">6614 15146 512 0,'32'34'0'47,"-32"-34"0"-47,0 33 0 0,33 0 0 47,-33-66 0-47,0-34 0 0,0 2 0 47,0-35 0-47,66 0 0 0,0 35 0 31,0 32 0-15,0 33 0-16,-31 0 0 47,-3 0 0-47,1 0 0 0,0 0 0 15</inkml:trace>
  <inkml:trace contextRef="#ctx0" brushRef="#br0" timeOffset="580061.7812">7473 14848 512 0,'0'0'0'32,"0"0"0"-32,34 33 0 0,32-33 0 46,-1 33 0-46,2-66 0 0,-2 33 0 47,-30-65 0-47,-4-3 0 0,-31 3 0 47,-66-2 0-47,1 67 0 0,-2 67 0 47,34 33 0-47,33 31 0 0,33-31 0 47,34-68 0-47,33 3 0 0,-35-70 0 47,2 3 0-47</inkml:trace>
  <inkml:trace contextRef="#ctx0" brushRef="#br0" timeOffset="587128.1217">9855 14419 512 0,'32'-33'0'31,"-32"-1"0"-31,0 2 0 0,0-34 0 47,-32-33 0-47,-35 65 0 0,-32 34 0 47,-2 66 0-47,4 67 0 0,63-1 0 46,34-1 0-46,67-98 0 0,63-66 0 47,-28-65 0-47,-37 32 0 0,1 132 0 47,-66 32 0-47,0 102 0 0,0-35 0 47,0-32 0-47,0-100 0 0,0-33 0 31,33-68 0-31</inkml:trace>
  <inkml:trace contextRef="#ctx0" brushRef="#br0" timeOffset="587594.7511">10648 14187 512 0,'33'-32'0'47,"-33"-2"0"-47,0 34 0 0,0 0 0 31,-33 0 0-31,0 0 0 0,-67 34 0 62,33 31 0-62,3 35 0 0,31 65 0 32,-1-34 0-32,34-31 0 0,67-68 0 46,-3-32 0-46,37 0 0 0,-35 35 0 32,34-2 0-17,-100 32 0-15,0 35 0 47,-100-35 0-47,0-30 0 0,1-70 0 31,0-30 0-31,66-35 0 0</inkml:trace>
  <inkml:trace contextRef="#ctx0" brushRef="#br0" timeOffset="587767.8888">10448 14352 512 0,'34'-32'0'63,"-1"-2"0"-63,35 2 0 0,-3-2 0 47,35 34 0-47,-2-33 0 0,2 33 0 31,-1 0 0-31</inkml:trace>
  <inkml:trace contextRef="#ctx0" brushRef="#br0" timeOffset="588064.0924">11739 13990 512 0,'-33'0'0'47,"-33"32"0"-47,0 1 0 0,-65 33 0 47,30 67 0-47,69-1 0 0,64-66 0 47,69-66 0-47,-3-66 0 0,1-34 0 47,-65 1 0-47,-34 1 0 0,0 64 0 31,32 1 0-15</inkml:trace>
  <inkml:trace contextRef="#ctx0" brushRef="#br0" timeOffset="588307.2382">12202 13890 512 0,'0'0'0'31,"0"32"0"-31,-33 36 0 0,-33 129 0 62,-65 2 0-62,-3 67 0 0,-30-37 0 32,64-64 0-32,34-65 0 0,99-33 0 47,0-67 0-47,99-67 0 0</inkml:trace>
  <inkml:trace contextRef="#ctx0" brushRef="#br0" timeOffset="588546.518">12202 14816 512 0,'33'-33'0'47,"-33"33"0"-47,-33 0 0 0,0 33 0 47,0 65 0-47,-33-31 0 0,99 33 0 46,33-100 0-46,66 0 0 0,-65-100 0 47,-1 0 0-47,-66 2 0 0,-32-2 0 32,-2 33 0-17</inkml:trace>
  <inkml:trace contextRef="#ctx0" brushRef="#br0" timeOffset="589536.9249">13725 14716 512 0,'0'-33'0'31,"-35"33"0"-31,2-31 0 0,-33-5 0 47,-31 36 0-47,29 67 0 0,-31 66 0 47,66-35 0-47,33 2 0 0,67-33 0 47,31-34 0-47,1-66 0 0,33-2 0 47,1 3 0-47</inkml:trace>
  <inkml:trace contextRef="#ctx0" brushRef="#br0" timeOffset="589827.3917">14352 14716 512 0,'0'0'0'32,"0"0"0"-17,-33 0 0-15,0 32 0 32,-33 36 0-32,-33-3 0 0,66 35 0 46,33 0 0-46,33-67 0 16,66-66 0 15,0-34 0-31,-33-33 0 0,-32 2 0 63,-1 30 0-63,-2 3 0 0,3 65 0 15</inkml:trace>
  <inkml:trace contextRef="#ctx0" brushRef="#br0" timeOffset="590085.2182">14716 14948 512 0,'0'0'0'47,"0"0"0"-47,33-34 0 0,1 1 0 46,32-32 0-46,-2-3 0 0,3 36 0 47,0 32 0-47,-67 100 0 0,33-2 0 47,-33-31 0-47,0-2 0 0,33-65 0 31</inkml:trace>
  <inkml:trace contextRef="#ctx0" brushRef="#br0" timeOffset="590347.0325">15906 13956 512 0,'-33'-98'0'46,"33"31"0"-46,-66 1 0 0,0 34 0 47,0 97 0-47,34 133 0 0,-2 132 0 63,68-33 0-63,30-32 0 0,3-132 0 31,-67-100 0-31</inkml:trace>
  <inkml:trace contextRef="#ctx0" brushRef="#br0" timeOffset="590499.2004">15377 14716 512 0,'33'-33'0'31,"0"33"0"-31,34 0 0 0,66-31 0 47,-35-38 0-47,34 5 0 0,-32-3 0 31</inkml:trace>
  <inkml:trace contextRef="#ctx0" brushRef="#br0" timeOffset="590668.7503">16171 14485 512 0,'0'67'0'63,"0"-3"0"-63,0 3 0 0,0 33 0 31,0-2 0-31,0-31 0 0,0-34 0 63,33-33 0-63,0 0 0 0</inkml:trace>
  <inkml:trace contextRef="#ctx0" brushRef="#br0" timeOffset="590978.8336">16766 14583 512 0,'-33'0'0'31,"0"0"0"-31,-33 33 0 0,0 34 0 47,-1 33 0-47,67 31 0 0,67-64 0 47,32-67 0-47,0-100 0 0,34-98 0 63,-101-66 0-63,-32-34 0 0,0 99 0 31,-32 101 0-31,32 132 0 0,0 64 0 31</inkml:trace>
  <inkml:trace contextRef="#ctx0" brushRef="#br0" timeOffset="591487.6753">17097 14748 512 0,'33'0'0'47,"33"35"0"-47,-32-70 0 0,65 3 0 63,-66-1 0-63,-33-34 0 0,-33 67 0 31,-33 36 0-31,33 60 0 0,33 4 0 47,33 0 0-47,66-34 0 0,0-34 0 47,0-64 0-47,-33-1 0 0,0 0 0 31,-33-1 0-15,34 34 0-16,-34 0 0 31,-33 0 0-16,33 0 0-15,0-33 0 32,0 0 0-32,33-32 0 0,-32 65 0 47,30 33 0-47,-30 32 0 0,-34 2 0 46,32-1 0-46,-32-34 0 0,34-97 0 32</inkml:trace>
  <inkml:trace contextRef="#ctx0" brushRef="#br0" timeOffset="591738.781">18652 13824 512 0,'33'-33'0'46,"0"33"0"-46,-33 67 0 0,0 65 0 47,-33 65 0-47,0 68 0 0,66-34 0 47,66-33 0-47,65-98 0 0,-30-67 0 47,-2-66 0-47,-98-67 0 0</inkml:trace>
  <inkml:trace contextRef="#ctx0" brushRef="#br0" timeOffset="591937.7246">18420 14254 512 0,'34'0'0'31,"30"0"0"-31,3 32 0 0,99-32 0 32,-2 0 0-17,-30 0 0-15,-35-32 0 47,-66-35 0-47,0 35 0 0</inkml:trace>
  <inkml:trace contextRef="#ctx0" brushRef="#br0" timeOffset="594844.2722">21000 13824 512 0,'0'0'0'47,"0"0"0"-47,-34 34 0 0,2 64 0 47,-34 67 0-47,-1 100 0 0,-32 1 0 47,99-70 0-47,32-96 0 0,69-100 0 31,64-67 0-15,-33-31 0-16,-33-33 0 31</inkml:trace>
  <inkml:trace contextRef="#ctx0" brushRef="#br0" timeOffset="595031.2285">20636 14320 512 0,'0'0'0'31,"0"32"0"-31,33-32 0 0,32 34 0 47,69-34 0-47,31 0 0 0,-33 0 0 47,-31-66 0-31</inkml:trace>
  <inkml:trace contextRef="#ctx0" brushRef="#br0" timeOffset="595361.7374">21661 13528 512 0,'-33'98'0'31,"33"34"0"-31,-33 0 0 0,0 198 0 47,0-31 0-47,33-70 0 16,-33-96 0 31,66-133 0-47,66-133 0 0,-34 1 0 31,36 1 0-31,-35 98 0 0,-33 100 0 62,-1 30 0-62,-32 3 0 0,0-33 0 16,67-67 0-16</inkml:trace>
  <inkml:trace contextRef="#ctx0" brushRef="#br0" timeOffset="595677.3356">22323 14485 512 0,'0'0'0'47,"-34"0"0"-47,34 0 0 0,-65 67 0 47,31 33 0-47,-31 31 0 0,65-66 0 47,32-32 0-47,35-66 0 15,-2-67 0 1,2-32 0-16,-34 35 0 0,-1 63 0 47,-32 101 0-32,0 33 0-15,34-4 0 32,-34-28 0-17,66-101 0-15</inkml:trace>
  <inkml:trace contextRef="#ctx0" brushRef="#br0" timeOffset="596074.609">23183 13528 512 0,'0'0'0'47,"0"63"0"-47,-34 5 0 0,2 97 0 31,-1 100 0-31,33 32 0 0,0-31 0 62,99-102 0-62,1-132 0 0,-36-132 0 47,2 4 0-47,-99-37 0 0,-32 33 0 47,-67 33 0-47,33 35 0 0,31-2 0 47,102 34 0-47,33 34 0 0,99-34 0 31,31 0 0-15,-31-66 0-16,-1-33 0 0</inkml:trace>
  <inkml:trace contextRef="#ctx0" brushRef="#br0" timeOffset="597284.1318">25134 13725 512 0,'0'0'0'47,"33"-32"0"-47,-33 64 0 0,0 34 0 47,-33 33 0-47,0 132 0 0,-33 0 0 47,-1-31 0-47,67-69 0 0,100-66 0 31,-1-97 0-15,67-68 0-16,-34 3 0 16</inkml:trace>
  <inkml:trace contextRef="#ctx0" brushRef="#br0" timeOffset="597489.4047">24968 14121 512 0,'0'0'0'47,"0"0"0"-47,33 0 0 0,67 0 0 47,-2-32 0-47,70 32 0 0,-4-67 0 47,1 35 0-47</inkml:trace>
  <inkml:trace contextRef="#ctx0" brushRef="#br0" timeOffset="598121.0269">26060 13528 512 0,'-34'98'0'47,"34"34"0"-47,-32 32 0 0,-36 101 0 47,37 0 0-47,-2-101 0 0,33-97 0 46,33-98 0-46,33-102 0 0,33-34 0 32,-1 69 0-17,-64 64 0-15,-1 134 0 32,-33 32 0-32,-33-1 0 15,33-31 0 16,33-67 0-31,1-66 0 0,65-34 0 47,-33 34 0-47,32 2 0 0,2-36 0 47,-33 34 0-47,32-33 0 0,-33 0 0 47,-66 0 0-47,-33 32 0 0,-34 68 0 47,2 32 0-47,30 66 0 0,70-1 0 47,64-31 0-47,67-100 0 0,-2 0 0 47,2-100 0-47,-68 36 0 0</inkml:trace>
  <inkml:trace contextRef="#ctx0" brushRef="#br0" timeOffset="598779.123">28309 14254 512 0,'-33'32'0'47,"33"68"0"-47,0-34 0 0,0 65 0 47,-34 2 0-47,34-33 0 0,0-35 0 46,0-65 0-46,34-98 0 0,-1-33 0 47,-1-2 0-47,35 0 0 0,-35 99 0 47,2 68 0-47,-34 32 0 0,0 1 0 31,0-34 0-31,34-33 0 16,31-67 0 15,2 1 0-31,-2-1 0 0,2 67 0 63,32 34 0-63,-65 65 0 0,-2-1 0 31,-64-29 0-31,32-5 0 0,0-32 0 47,0-32 0-47,0-32 0 0</inkml:trace>
  <inkml:trace contextRef="#ctx0" brushRef="#br0" timeOffset="599148.9142">29368 14254 512 0,'-68'0'0'47,"36"0"0"-47,-1 32 0 0,-35 2 0 47,37 32 0-47,31 33 0 0,31-32 0 47,37-36 0-47,32-31 0 0,-2-98 0 47,-31-1 0-47,-1 33 0 0,-33 32 0 47,0 68 0-47,-1 32 0 0,35 67 0 47,-1-69 0-47,1 36 0 0,-1-67 0 31,-33-1 0-31</inkml:trace>
  <inkml:trace contextRef="#ctx0" brushRef="#br0" timeOffset="599354.7188">30160 14616 512 0,'0'-33'0'47,"0"-31"0"-47,35-3 0 0,-2-33 0 47,33-32 0-47,-33 67 0 0,0 31 0 47,-2 68 0-47,4-2 0 0,-2 1 0 31</inkml:trace>
  <inkml:trace contextRef="#ctx0" brushRef="#br0" timeOffset="599745.2098">30855 14352 512 0,'0'-32'0'47,"-32"32"0"-47,-1 0 0 0,-33 0 0 47,-1 66 0-47,33 33 0 0,34-32 0 62,0-3 0-62,34-64 0 0,33-33 0 31,-34-65 0-31,33 65 0 0,-34 33 0 47,-32 33 0-47,-32 98 0 0,-1 1 0 47,-33 1 0-47,-1-66 0 0,1-1 0 47,33-99 0-47,33 0 0 0,33-34 0 16</inkml:trace>
  <inkml:trace contextRef="#ctx0" brushRef="#br0" timeOffset="599951.1982">31187 14220 512 0,'0'0'0'62,"0"34"0"-62,0-2 0 0,0 68 0 47,0-1 0-47,0-32 0 0,32-3 0 47,1 3 0-47</inkml:trace>
  <inkml:trace contextRef="#ctx0" brushRef="#br0" timeOffset="600174.535">31550 14616 512 0,'0'-33'0'31,"0"-31"0"-31,33-3 0 16,67 1 0 30,0 32 0-46,-2 68 0 0,1 65 0 32,-66-1 0-32,1 2 0 15,-34-35 0 17,-34-30 0-17</inkml:trace>
  <inkml:trace contextRef="#ctx0" brushRef="#br0" timeOffset="601815.0521">2744 17165 512 0,'0'0'0'31,"-34"-34"0"-31,34 0 0 0,-32 2 0 47,-68 32 0-47,35 32 0 0,32 68 0 47,-2-1 0-47,70-33 0 0,63-33 0 47,-32-66 0-47,0-33 0 0,0-33 0 47,-66-33 0-47,0 33 0 0,33 33 0 31</inkml:trace>
  <inkml:trace contextRef="#ctx0" brushRef="#br0" timeOffset="602018.7045">3340 16138 512 0,'0'-33'0'47,"-35"2"0"-47,2 95 0 0,1 1 0 46,-36 135 0-46,36 66 0 0,32 31 0 47,32-98 0-47,3-68 0 0,-35-97 0 16</inkml:trace>
  <inkml:trace contextRef="#ctx0" brushRef="#br0" timeOffset="602185.2611">3008 17097 512 0,'-33'-32'0'31,"33"-34"0"-31,33 33 0 0,33-33 0 47,32 34 0-47,35-2 0 0,0 34 0 31,-35 0 0-31</inkml:trace>
  <inkml:trace contextRef="#ctx0" brushRef="#br0" timeOffset="602739.231">4132 17131 512 0,'0'0'0'47,"34"0"0"-47,31 0 0 0,3-34 0 47,30 2 0-32,-64-67 0-15,-34 1 0 32,-67 30 0-32,-31 68 0 15,-2 68 0 16,33 30 0-31,35 1 0 16,97 33 0 0,1-65 0-1,68-35 0-15,30-32 0 32,2 0 0-32,-33 0 0 15,-34 0 0 16,-65 34 0-31,-3-34 0 0,-31 0 0 47,0-66 0-47,-31-1 0 0,62-33 0 47,2 2 0-47,1 31 0 0,31 3 0 47,34 64 0-47,-31 32 0 0,-3 34 0 16</inkml:trace>
  <inkml:trace contextRef="#ctx0" brushRef="#br0" timeOffset="603220.5118">5553 17264 512 0,'0'32'0'47,"0"-32"0"-47,0 0 0 0,0-32 0 47,34-67 0-47,1-1 0 0,-2 1 0 47,32 33 0-47,1 34 0 0,-33 64 0 46,34 0 0-46,-2 2 0 0,34-1 0 47,-65-33 0-47,32 33 0 0,-66-33 0 47,-32 33 0-47,-36 33 0 0,36 0 0 31,-1 1 0-15,66-1 0-16,33-66 0 31,33-34 0-15,1-32 0-16,-68 1 0 31,2-3 0-31,-2 3 0 16,0 65 0-1,36 33 0 1</inkml:trace>
  <inkml:trace contextRef="#ctx0" brushRef="#br0" timeOffset="603425.0804">6745 17296 512 0,'0'0'0'47,"0"-32"0"-47,0-2 0 0,32-31 0 31,2-35 0-16,0-33 0-15,64 35 0 47,2 32 0-47,-34 66 0 0,0 0 0 32,-66 32 0-17,0-32 0-15</inkml:trace>
  <inkml:trace contextRef="#ctx0" brushRef="#br0" timeOffset="606575.703">8795 16171 512 0,'-31'-66'0'31,"-3"35"0"-31,0-5 0 0,-32 36 0 47,0 67 0-47,0 99 0 0,33 132 0 47,33 1 0-47,33-70 0 0,1-62 0 47,-2-135 0-47,1-32 0 0</inkml:trace>
  <inkml:trace contextRef="#ctx0" brushRef="#br0" timeOffset="606756.0306">8200 16768 512 0,'-31'0'0'47,"62"0"0"-47,2 0 0 0,67 0 0 47,32 0 0-47,33-34 0 0,34 34 0 31</inkml:trace>
  <inkml:trace contextRef="#ctx0" brushRef="#br0" timeOffset="606994.5473">9093 16834 512 0,'-64'66'0'47,"29"0"0"-47,2 0 0 0,0 33 0 31,33 0 0-15,101-65 0-16,-3-34 0 31,0-67 0-31,2-33 0 0,-67 35 0 47,2-1 0-47</inkml:trace>
  <inkml:trace contextRef="#ctx0" brushRef="#br0" timeOffset="607209.2139">9623 17197 512 0,'0'0'0'47,"0"-32"0"-47,0-2 0 0,31-65 0 47,37-1 0-47,-2 2 0 0,1 32 0 47,-35-1 0-47,35 67 0 0,-34 33 0 15</inkml:trace>
  <inkml:trace contextRef="#ctx0" brushRef="#br0" timeOffset="607697.8543">11443 16074 512 0,'0'31'0'31,"0"2"0"-31,0 32 0 0,-35 68 0 47,2 67 0-47,33 32 0 0,0-1 0 47,33-65 0-47,67-67 0 0,-34-67 0 47,34-98 0-47,-35 1 0 0</inkml:trace>
  <inkml:trace contextRef="#ctx0" brushRef="#br0" timeOffset="607892.6146">11079 16635 512 0,'0'34'0'47,"65"-2"0"-47,1-32 0 0,66 33 0 47,34-33 0-47,0-33 0 0,-35-33 0 31</inkml:trace>
  <inkml:trace contextRef="#ctx0" brushRef="#br0" timeOffset="608554.1163">12169 16074 512 0,'-33'64'0'62,"33"1"0"-62,0 35 0 0,-33 66 0 47,0 66 0-47,33-33 0 0,0-67 0 47,0-33 0-47,0-133 0 0,66-31 0 47,-33-35 0-47,33 36 0 0,-33 64 0 47,34 64 0-47,-34 69 0 0,-33-33 0 31,34-35 0-15,30-65 0-16,-30-65 0 31,32 31 0-31,2-32 0 0,-37 66 0 47,2 0 0-47,-33 0 0 0,0 32 0 47,68-32 0-47,-36-32 0 0,34 32 0 47,0-66 0-47,1-1 0 0,-67 35 0 46,-34 0 0-46,1 32 0 0,-33 64 0 47,32 36 0-47,68-1 0 0,131 0 0 32,1-65 0-32,0-68 0 0</inkml:trace>
  <inkml:trace contextRef="#ctx0" brushRef="#br0" timeOffset="609836.2718">14385 16999 512 0,'-33'33'0'31,"33"32"0"-15,0 3 0-16,0 63 0 47,-33 68 0-47,0-1 0 0,0-33 0 47,0-32 0-47,0-100 0 0,33-66 0 31,0-100 0-31,33-63 0 16,0-104 0 30,99 3 0-46,-34 132 0 0,3 65 0 32,-35 134 0-32,-66 98 0 0,-33-1 0 47,-34 2 0-47,-31-67 0 0,65-32 0 46,-1-2 0-46,68-64 0 0</inkml:trace>
  <inkml:trace contextRef="#ctx0" brushRef="#br0" timeOffset="610099.4409">15080 16932 512 0,'0'0'0'47,"-33"34"0"-47,-1-1 0 0,-32 33 0 47,0 34 0-47,34-1 0 0,64-67 0 31,34-32 0-31,67-66 0 0,-33-33 0 62,-3-33 0-62,-30 33 0 0,-34-1 0 16</inkml:trace>
  <inkml:trace contextRef="#ctx0" brushRef="#br0" timeOffset="610447.7041">15707 17264 512 0,'-32'98'0'31,"32"35"0"-31,-32-34 0 0,-2 65 0 47,1-31 0-47,33-100 0 0,0-131 0 47,33-66 0-47,33-103 0 0,66-31 0 46,-33 69 0-46,-32 95 0 0,-1 134 0 47,-66 134 0-47,-32 30 0 0,-35-31 0 47,0-68 0-47,34-31 0 0,33-34 0 16</inkml:trace>
  <inkml:trace contextRef="#ctx0" brushRef="#br0" timeOffset="610716.8406">16403 16800 512 0,'-67'68'0'47,"67"-4"0"-47,-33-30 0 0,33 97 0 47,67-31 0-47,32-33 0 0,33-35 0 47,0-64 0-47,-66-35 0 0,-32-33 0 46,-34-31 0-46</inkml:trace>
  <inkml:trace contextRef="#ctx0" brushRef="#br0" timeOffset="610934.1089">17196 16074 512 0,'-33'97'0'62,"0"3"0"-62,33 0 0 0,-33 164 0 32,33-31 0-32,0-4 0 0,0-30 0 62,66-133 0-62,1-33 0 0,32-66 0 0</inkml:trace>
  <inkml:trace contextRef="#ctx0" brushRef="#br0" timeOffset="611267.3144">17692 16999 512 0,'-66'33'0'47,"33"0"0"-47,0-1 0 0,-33 36 0 46,66 31 0-46,66-67 0 0,0-32 0 47,0-32 0-47,1-35 0 0,-1 1 0 32,0 32 0-17,-33 34 0-15,-33 68 0 31,33-3 0-31,-33 1 0 0,33-32 0 47,-33-68 0-47,34 2 0 0</inkml:trace>
  <inkml:trace contextRef="#ctx0" brushRef="#br0" timeOffset="611505.2158">18354 16271 512 0,'-33'0'0'47,"33"65"0"-47,0 2 0 0,-33 99 0 32,33 33 0-32,33 32 0 0,0-65 0 62,33-101 0-62,0-31 0 0,-34-101 0 31,-32 1 0-31</inkml:trace>
  <inkml:trace contextRef="#ctx0" brushRef="#br0" timeOffset="611694.0762">18122 16800 512 0,'0'0'0'47,"0"0"0"-47,32 0 0 0,2 0 0 47,33 0 0-47,32 0 0 0,-33 0 0 31,0 34 0-15,-1-68 0-16</inkml:trace>
  <inkml:trace contextRef="#ctx0" brushRef="#br0" timeOffset="611897.6389">18915 16635 512 0,'0'34'0'47,"33"-34"0"-47,-33 65 0 0,0 35 0 78,0-2 0-78,0 35 0 0,0-33 0 16,0-35 0-16,0 1 0 0,34-66 0 31,-1 0 0-31</inkml:trace>
  <inkml:trace contextRef="#ctx0" brushRef="#br0" timeOffset="612177.9094">19445 16966 512 0,'0'-34'0'31,"-33"34"0"-31,0 34 0 0,-34-1 0 47,34 33 0-47,33 34 0 0,33-68 0 47,34 1 0-47,-34-66 0 0,0-33 0 47,0 0 0-47,1 0 0 0,-1 33 0 31,0 33 0-31</inkml:trace>
  <inkml:trace contextRef="#ctx0" brushRef="#br0" timeOffset="612394.5299">19742 17197 512 0,'0'0'0'47,"0"-32"0"-47,0 32 0 0,67-68 0 47,-1 3 0-47,34 65 0 0,-1 0 0 47,-65 65 0-47,-2 3 0 0,-32-36 0 47,0 1 0-47</inkml:trace>
  <inkml:trace contextRef="#ctx0" brushRef="#br0" timeOffset="613688.6752">21364 17296 512 0,'0'34'0'31,"0"-2"0"-31,0-32 0 0,0 33 0 47,0-66 0-47,0-33 0 0,33-65 0 47,33-35 0-47,-33 35 0 0,33 63 0 47,-33 102 0-47,-33 64 0 0,0 2 0 47,0-1 0-47,33-99 0 0,0-34 0 47,66-64 0-47,-32-33 0 0,31 31 0 46,-31 33 0-46,-34 100 0 0,-33 67 0 32,0-2 0-17,-33 2 0-15,33-67 0 32,33-1 0-32,-1-32 0 15,2-32 0 1</inkml:trace>
  <inkml:trace contextRef="#ctx0" brushRef="#br0" timeOffset="613952.9201">22323 16999 512 0,'0'0'0'47,"33"0"0"-47,0-33 0 0,-1-33 0 32,-32 0 0-32,0 0 0 0,-32-1 0 62,-34 67 0-62,32 67 0 0,-31 33 0 47,31 31 0-47,68 1 0 0,31-66 0 31,35-33 0-31,0-66 0 16,-2 1 0-1</inkml:trace>
  <inkml:trace contextRef="#ctx0" brushRef="#br0" timeOffset="614444.392">22785 16900 512 0,'0'-32'0'47,"0"32"0"-47,-32 0 0 0,-1 64 0 47,0 3 0-47,33-1 0 0,0 34 0 31,66-100 0-31,33 0 0 0,-32-68 0 63,-35 3 0-63,0 32 0 0,1 0 0 31,1 66 0-31,-34 33 0 15,34 0 0 32,-1-32 0-47,33-2 0 0,0 1 0 32,0-33 0-32,-34 0 0 0,1-33 0 46,34-33 0-46,33-33 0 0,32 33 0 47,-34 32 0-47,1 101 0 0,-32-1 0 47,0 0 0-47,-67-32 0 16,0-34 0-16</inkml:trace>
  <inkml:trace contextRef="#ctx0" brushRef="#br0" timeOffset="615499.622">25498 16601 512 0,'-33'0'0'31,"33"34"0"-31,-34 32 0 0,2 67 0 47,0-1 0-47,32 33 0 0,-34-66 0 47,34-33 0-47,0-32 0 0,66-34 0 47,0-34 0-32</inkml:trace>
  <inkml:trace contextRef="#ctx0" brushRef="#br0" timeOffset="615810.8276">26192 16734 512 0,'-66'0'0'47,"0"0"0"-47,32 0 0 0,-31 0 0 47,-1 0 0-47,66 66 0 0,31 2 0 47,-31 30 0-47,0 1 0 0,-31 1 0 47,-69-35 0-47,35-31 0 0,31-2 0 47,0-32 0-47,102-32 0 0,31-35 0 31</inkml:trace>
  <inkml:trace contextRef="#ctx0" brushRef="#br0" timeOffset="626318.3572">27780 16800 512 0,'0'-32'0'47,"0"32"0"-47,0-34 0 0,0 1 0 47,0 1 0-47,-34 32 0 0,34-34 0 47,-65 34 0-47,-2 0 0 0,2 34 0 31,-36-2 0-16,35 35 0-15,1 33 0 32,32-36 0-32,33 36 0 0,0-35 0 47,33 3 0-47,-1-36 0 0,35 1 0 46,-2-33 0-46,3-65 0 0,-35-3 0 47,-1 3 0-47,2-35 0 0,-34 36 0 47,0 64 0-47,33 32 0 0,-33 34 0 31,32 0 0-31,1-1 0 0,1-31 0 63,-2-34 0-63,1 34 0 0,1-34 0 31,-1-34 0-15,-33 0 0-16</inkml:trace>
  <inkml:trace contextRef="#ctx0" brushRef="#br0" timeOffset="626779.8166">28144 15907 512 0,'0'-33'0'46,"0"66"0"-46,0 0 0 0,0 65 0 47,0 103 0-47,0 61 0 0,34 37 0 47,-34-67 0-47,0-67 0 0,31-98 0 31,-31-101 0-15,0-65 0-16,33-66 0 31,34-1 0-31,-1 67 0 0,-1 33 0 47,-31 132 0-47,0 1 0 0,-68 65 0 47,0-66 0-47,2 0 0 0,32-66 0 47,0 0 0-47,32-66 0 0</inkml:trace>
  <inkml:trace contextRef="#ctx0" brushRef="#br0" timeOffset="627052.72">28837 16669 512 0,'-34'0'0'32,"3"0"0"-32,31 65 0 0,-67 1 0 47,67 34 0-47,34-1 0 0,30-33 0 46,38-34 0-46,-3-97 0 0,-34-67 0 47,-31 0 0-47,-34-1 0 0,0 67 0 47,33 33 0-47</inkml:trace>
  <inkml:trace contextRef="#ctx0" brushRef="#br0" timeOffset="627299.9832">29566 16336 512 0,'0'35'0'47,"0"-3"0"-47,0 1 0 0,-33 32 0 47,33 35 0-47,33 0 0 0,-33-67 0 47,33 1 0-47,0-34 0 0,-1-67 0 31,2-33 0-31</inkml:trace>
  <inkml:trace contextRef="#ctx0" brushRef="#br0" timeOffset="627578.8553">30260 15642 512 0,'34'-32'0'32,"-34"32"0"-32,0 32 0 0,-34 35 0 62,34 98 0-62,-32 35 0 0,-1 29 0 31,66-31 0-31,-1-64 0 0,68-100 0 47,-1-102 0-47,0-32 0 0,-66 2 0 31</inkml:trace>
  <inkml:trace contextRef="#ctx0" brushRef="#br0" timeOffset="627769.3437">30127 15974 512 0,'68'33'0'46,"31"-2"0"-46,-33-31 0 0,98 0 0 47,-65 0 0-47,2-31 0 0,-68-2 0 16</inkml:trace>
  <inkml:trace contextRef="#ctx0" brushRef="#br0" timeOffset="628919.29">29235 16800 512 0,'0'-32'0'47,"0"32"0"-47,0-34 0 0,-34 1 0 47,34 1 0-47,-65 32 0 0,-2 0 0 47,2 32 0-47,-2 1 0 0,1 1 0 47,32-34 0-47,34 32 0 0,34-64 0 31</inkml:trace>
  <inkml:trace contextRef="#ctx0" brushRef="#br0" timeOffset="630233.085">29632 16403 512 0,'0'0'0'47,"0"0"0"-47,0 0 0 0,0 0 0 47,0 0 0-47,0 0 0 0,0 66 0 46,0 1 0-46,0-2 0 0,0 35 0 47,0-1 0-47,32-31 0 0,2-4 0 47,-1-96 0-31,33-34 0-16,1-34 0 31,-34-33 0-31,0 1 0 0,0-1 0 31,-33 68 0-31,0 33 0 16,0 32 0 15,0 32 0-31,0 33 0 0,0 2 0 47,33-34 0-47</inkml:trace>
  <inkml:trace contextRef="#ctx0" brushRef="#br0" timeOffset="631218.6509">29300 17429 512 0,'0'0'0'47,"0"-34"0"-47,0 68 0 0,0-34 0 47,-32 66 0-47,-1 65 0 0,-35 1 0 31,37 1 0-15,-2 0 0-16,33-68 0 31,0 2 0-31,33-67 0 16,32 0 0-1,-31-67 0 1</inkml:trace>
  <inkml:trace contextRef="#ctx0" brushRef="#br0" timeOffset="631561.9486">29731 17562 512 0,'0'-35'0'46,"-33"70"0"-46,-1-35 0 0,-31 100 0 32,-1-4 0-32,33 70 0 0,33-66 0 47,66 0 0-32,32-68 0-15,1-64 0 47,-32-36 0-47,-33 3 0 0,-68 32 0 31,-33 33 0-31,2 33 0 0,31 0 0 47,34-33 0-47</inkml:trace>
  <inkml:trace contextRef="#ctx0" brushRef="#br0" timeOffset="631738.4789">30260 17891 512 0,'0'0'0'47,"-32"33"0"-47,32 1 0 0,0-1 0 47,0 0 0-47</inkml:trace>
  <inkml:trace contextRef="#ctx0" brushRef="#br0" timeOffset="631999.638">30558 17330 512 0,'0'32'0'47,"0"35"0"-47,-34-1 0 0,34 65 0 47,-33 1 0-47,33 1 0 0,0-33 0 31,0-35 0-15,0-65 0-16</inkml:trace>
  <inkml:trace contextRef="#ctx0" brushRef="#br0" timeOffset="633299.7246">31550 17264 512 0,'0'-34'0'32,"0"1"0"-32,0 1 0 0,-33-68 0 47,-1 1 0-47,-30 65 0 0,-4 34 0 46,3 67 0-46,31 99 0 0,1-1 0 47,33 32 0-47,33-31 0 0,1-68 0 47,31-31 0-47</inkml:trace>
  <inkml:trace contextRef="#ctx0" brushRef="#br0" timeOffset="633475.9733">31120 17562 512 0,'34'0'0'47,"-34"-35"0"-47,65 35 0 0,2-32 0 46,-2 32 0-46,3 0 0 0,30 32 0 16</inkml:trace>
  <inkml:trace contextRef="#ctx0" brushRef="#br0" timeOffset="633700.4107">31650 17826 512 0,'0'0'0'46,"0"0"0"-46,0-35 0 0,0-30 0 47,33 1 0-47,-1-4 0 0,2-31 0 32,0 66 0-32,30 0 0 15,-30 33 0 16</inkml:trace>
  <inkml:trace contextRef="#ctx0" brushRef="#br0" timeOffset="633900.5058">32047 17429 512 0,'0'33'0'31,"0"0"0"-31,0-1 0 0,0 35 0 47,0 32 0-47,0-34 0 0,0 35 0 47,32-67 0-47,2-33 0 0</inkml:trace>
  <inkml:trace contextRef="#ctx0" brushRef="#br0" timeOffset="634205.9686">32310 17726 512 0,'0'-33'0'47,"0"33"0"-47,34-31 0 0,-1-5 0 47,0-28 0-47,-33-3 0 0,0 34 0 47,0 33 0-47,-66 0 0 0,32 33 0 47,34 34 0-47,-33 33 0 0,66-36 0 31,1-32 0-15,-1 1 0-16,32-33 0 15</inkml:trace>
  <inkml:trace contextRef="#ctx0" brushRef="#br0" timeOffset="634430.8124">32609 17858 512 0,'0'-32'0'47,"0"-3"0"-47,0 2 0 0,34 1 0 31,-3-32 0-31,69-4 0 0,-34 36 0 47,-33 64 0-47,-33 0 0 0,0 35 0 47,0-34 0-47</inkml:trace>
  <inkml:trace contextRef="#ctx0" brushRef="#br0" timeOffset="634732.0943">33138 17495 512 0,'0'0'0'32,"-33"0"0"-17,-1 32 0-15,1 35 0 47,2-35 0-47,62 4 0 0,36-5 0 31,-34-62 0-31,33-69 0 16,-33-33 0 15,-2-32 0-31,-31 66 0 0,-31 31 0 47,31 36 0-47,31 98 0 0</inkml:trace>
  <inkml:trace contextRef="#ctx0" brushRef="#br0" timeOffset="635026.0361">33601 17429 512 0,'-33'-34'0'46,"-1"34"0"-46,1 0 0 0,-33 0 0 47,66 34 0-47,0-1 0 0,0 0 0 47,34 34 0-47,-34-3 0 0,-34-28 0 47,1 28 0-47,-33-32 0 0,-2-32 0 47,37 0 0-47,-36-32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57" units="1/cm"/>
          <inkml:channelProperty channel="Y" name="resolution" value="1820.38892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20-02-26T17:21:08.5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5754 9524 512 0,'0'0'0'47,"0"0"0"-47,32 0 0 0,-32 66 0 47,66 0 0-47,33 67 0 0,0 32 0 31,1-1 0-31,0-62 0 0,-35-4 0 47,-31-31 0-47,-2-36 0 0,0 4 0 47,-32-35 0-47,-32-35 0 0</inkml:trace>
  <inkml:trace contextRef="#ctx0" brushRef="#br0" timeOffset="312.1791">6349 9624 512 0,'0'0'0'47,"0"32"0"-47,-34 1 0 0,2 35 0 47,-1 62 0-47,-67 70 0 0,34-35 0 47,-33-32 0-47,33-35 0 0,33-31 0 47,-1-67 0-47,68 0 0 0,-34-32 0 31</inkml:trace>
  <inkml:trace contextRef="#ctx0" brushRef="#br0" timeOffset="640.3164">5622 9228 512 0,'0'0'0'47,"65"-34"0"-47,2 34 0 0,31 0 0 46,68 0 0-46,-34 0 0 0,-32 0 0 47,-1 0 0-47,-35 0 0 0,4 0 0 16</inkml:trace>
  <inkml:trace contextRef="#ctx0" brushRef="#br0" timeOffset="1596.8053">7175 10154 512 0,'0'0'0'47,"34"0"0"-47,-2 0 0 0,34 0 0 47,33-36 0-47,2 36 0 0,-35 0 0 31</inkml:trace>
  <inkml:trace contextRef="#ctx0" brushRef="#br0" timeOffset="1887.1227">8169 9393 512 0,'0'32'0'47,"31"2"0"-47,-31 31 0 0,33 100 0 47,-33 33 0-47,-33 33 0 0,33-65 0 31,0-34 0-31,33-97 0 0,-33-35 0 47</inkml:trace>
  <inkml:trace contextRef="#ctx0" brushRef="#br0" timeOffset="2112.5293">8134 9590 512 0,'0'0'0'47,"35"-33"0"-47,-4 33 0 0,68-33 0 47,2-32 0-47,31 31 0 0,-67 2 0 47,1 32 0-47,-33 0 0 0</inkml:trace>
  <inkml:trace contextRef="#ctx0" brushRef="#br0" timeOffset="2316.9955">8266 9987 512 0,'0'0'0'31,"33"0"0"-31,1 0 0 0,64 0 0 47,3-65 0-47,-3 30 0 0,2-30 0 47,-66 32 0-47</inkml:trace>
  <inkml:trace contextRef="#ctx0" brushRef="#br0" timeOffset="2530.4343">8233 10581 512 0,'33'0'0'46,"68"0"0"-46,-37-31 0 0,135-1 0 47,-34-3 0-47,-32-32 0 0,-32 36 0 32</inkml:trace>
  <inkml:trace contextRef="#ctx0" brushRef="#br0" timeOffset="4487.294">5720 12138 512 0,'0'0'0'46,"0"32"0"-46,34 2 0 0,-2 32 0 47,68 0 0-47,-1 65 0 0,0 2 0 47,0-1 0-47,-32-33 0 0,-34-33 0 47,-1 1 0-47,-32-34 0 0,34-33 0 16</inkml:trace>
  <inkml:trace contextRef="#ctx0" brushRef="#br0" timeOffset="4746.6121">6315 12303 512 0,'-32'33'0'31,"-1"0"0"-31,33 33 0 0,-67 66 0 47,2 0 0-47,-35 33 0 0,33-32 0 47,2-33 0-47,31-69 0 0,34-62 0 31</inkml:trace>
  <inkml:trace contextRef="#ctx0" brushRef="#br0" timeOffset="5051.81">5587 12004 512 0,'0'-31'0'47,"0"31"0"-47,35 0 0 0,30-33 0 46,67-1 0-46,34-1 0 0,-1 2 0 47,-32 2 0-47,-3-3 0 0,-30 3 0 47,1 31 0-47</inkml:trace>
  <inkml:trace contextRef="#ctx0" brushRef="#br0" timeOffset="5374.9606">7241 12105 512 0,'0'0'0'47,"0"33"0"-47,0 33 0 0,0 66 0 31,33 33 0-31,-33 33 0 0,0-33 0 47,0-32 0-47,0-66 0 0</inkml:trace>
  <inkml:trace contextRef="#ctx0" brushRef="#br0" timeOffset="5566.4569">6943 12732 512 0,'0'0'0'47,"67"-33"0"-47,-34 33 0 0,67-33 0 63,31 1 0-63,1-2 0 0,-31 1 0 0</inkml:trace>
  <inkml:trace contextRef="#ctx0" brushRef="#br0" timeOffset="5825.8504">8035 12138 512 0,'34'0'0'31,"-34"0"0"-31,32 66 0 0,-32 66 0 47,33 33 0-47,-66 33 0 0,33 0 0 47,0-31 0-47,0-103 0 0,0-64 0 31</inkml:trace>
  <inkml:trace contextRef="#ctx0" brushRef="#br0" timeOffset="6040.503">8069 12270 512 0,'32'-32'0'62,"36"-36"0"-62,-4 36 0 0,70-68 0 31,31 2 0-31,-1 29 0 0,-96 36 0 47,-3 33 0-47</inkml:trace>
  <inkml:trace contextRef="#ctx0" brushRef="#br0" timeOffset="6255.9358">8333 12567 512 0,'34'0'0'47,"30"-33"0"-47,3 0 0 0,32-1 0 47,34-30 0-47,-34-3 0 0,-66 67 0 31,-33 33 0-31</inkml:trace>
  <inkml:trace contextRef="#ctx0" brushRef="#br0" timeOffset="6490.3208">8233 13197 512 0,'33'0'0'47,"0"-36"0"-47,35 36 0 0,63 0 0 31,34-33 0-31,-33 2 0 15,1 31 0 17,-67-67 0-32</inkml:trace>
  <inkml:trace contextRef="#ctx0" brushRef="#br0" timeOffset="19339.8593">9920 10020 512 0,'0'0'0'31,"0"0"0"-31,34 35 0 0,30 28 0 47,3-27 0-47,0-36 0 0,32 33 0 31</inkml:trace>
  <inkml:trace contextRef="#ctx0" brushRef="#br0" timeOffset="19499.4398">9954 10352 512 0,'33'0'0'47,"-2"33"0"-47,3-33 0 0,66 0 0 31,-33 31 0-31</inkml:trace>
  <inkml:trace contextRef="#ctx0" brushRef="#br0" timeOffset="20555.6612">11375 9491 512 0,'0'0'0'47,"0"33"0"-47,-33 33 0 0,33 66 0 47,-66 68 0-47,32-4 0 0,-30 4 0 47,30-67 0-47,34-34 0 0,0-68 0 31,34 4 0-15</inkml:trace>
  <inkml:trace contextRef="#ctx0" brushRef="#br0" timeOffset="21105.2863">11508 9789 512 0,'0'-32'0'47,"33"32"0"-47,0-35 0 0,33 2 0 31,0-32 0-31,33 65 0 0,-33 0 0 62,-32 65 0-62,-68 35 0 0,-32 33 0 32,-65 32 0-32,31-65 0 0,34-67 0 47,99-1 0-47,0-32 0 15,67 0 0 16,-2 0 0-31,1 66 0 0,-65 1 0 47,-68 31 0-47,1 0 0 0,-33-29 0 47,-32-4 0-47,32-31 0 0,-1-34 0 47,67-34 0-47,0 2 0 0</inkml:trace>
  <inkml:trace contextRef="#ctx0" brushRef="#br0" timeOffset="21475.3121">12368 9987 512 0,'34'-100'0'32,"-2"35"0"-32,-32 32 0 0,0-34 0 47,-66 134 0-47,-34 66 0 0,1 63 0 46,66 4 0-46,33-35 0 0,99-32 0 47,34-133 0-47,-1-35 0 0,-33-63 0 47,-33-33 0-47,-66 31 0 0,-31 2 0 47,31 31 0-47,-35 67 0 0</inkml:trace>
  <inkml:trace contextRef="#ctx0" brushRef="#br0" timeOffset="21758.5683">12930 10518 512 0,'0'0'0'47,"0"32"0"-47,0-32 0 0,0 0 0 46,0 31 0-46,33-31 0 0,-33 35 0 47,-33-35 0-47,33-35 0 0</inkml:trace>
  <inkml:trace contextRef="#ctx0" brushRef="#br0" timeOffset="23075.1047">13690 9624 512 0,'-33'0'0'47,"-33"0"0"-47,-31 0 0 0,-36 65 0 47,32 3 0-47,2 30 0 0,133 1 0 31,65-33 0-15,33 32 0-16,0-29 0 47,-33-4 0-47,-31 35 0 0,-103-1 0 31,-30 31 0-31,-35-61 0 0,1-4 0 47,0-65 0-47,66-65 0 0,66-4 0 47,66-29 0-47,33-33 0 0,0-34 0 47,-32 65 0-47,-1 0 0 0,-66 35 0 46,0 97 0-46</inkml:trace>
  <inkml:trace contextRef="#ctx0" brushRef="#br0" timeOffset="23290.541">14021 10318 512 0,'32'0'0'31,"3"0"0"-31,-2 0 0 0,66-34 0 47,-33 34 0-47,0 0 0 0,-33-32 0 32,1 32 0-32</inkml:trace>
  <inkml:trace contextRef="#ctx0" brushRef="#br0" timeOffset="23614.1689">14881 9689 512 0,'32'0'0'46,"-32"-33"0"-46,0 66 0 0,0 35 0 47,0 62 0-47,0 38 0 0,-32 29 0 47,-33 2 0-47,32-34 0 0,-1-32 0 47,34-67 0-47,0-66 0 0,0 0 0 16</inkml:trace>
  <inkml:trace contextRef="#ctx0" brushRef="#br0" timeOffset="24031.0926">15510 9524 512 0,'33'-33'0'31,"-33"33"0"-31,-33 33 0 0,0 99 0 47,-1 34 0-47,-32 67 0 0,33-4 0 47,66-62 0-47,33-68 0 0,34-68 0 47,0-62 0-47,-68-1 0 0,-32-35 0 46,-66 32 0-46,-33 35 0 0,-34 35 0 47,33 32 0-47,3-4 0 0,97-28 0 32,33-1 0-32</inkml:trace>
  <inkml:trace contextRef="#ctx0" brushRef="#br0" timeOffset="24212.5936">15940 10451 512 0,'33'0'0'62,"-33"0"0"-62,0 32 0 0,0 3 0 31,34-3 0-31</inkml:trace>
  <inkml:trace contextRef="#ctx0" brushRef="#br0" timeOffset="24468.9209">16437 9689 512 0,'0'68'0'31,"-34"30"0"-31,34 1 0 0,-33 101 0 63,33-36 0-63,0-31 0 0,0-66 0 31,33-67 0-31,-33 0 0 0</inkml:trace>
  <inkml:trace contextRef="#ctx0" brushRef="#br0" timeOffset="25483.2499">9588 12534 512 0,'35'0'0'47,"-4"0"0"-47,37 0 0 0,-2 0 0 47,1 33 0-47</inkml:trace>
  <inkml:trace contextRef="#ctx0" brushRef="#br0" timeOffset="25616.8991">9756 12699 512 0,'65'-33'0'47,"-31"33"0"-47,-2 0 0 0</inkml:trace>
  <inkml:trace contextRef="#ctx0" brushRef="#br0" timeOffset="25843.3037">10648 11973 512 0,'0'31'0'47,"0"70"0"-47,-33-2 0 0,1 100 0 47,-2-2 0-47,0-65 0 0,34-33 0 47,34-66 0-47</inkml:trace>
  <inkml:trace contextRef="#ctx0" brushRef="#br0" timeOffset="26900.5215">12301 12666 512 0,'0'33'0'47,"0"0"0"-47,0 0 0 0,0 33 0 47,0 0 0-47,0-32 0 0</inkml:trace>
  <inkml:trace contextRef="#ctx0" brushRef="#br0" timeOffset="39513.3799">11242 12138 512 0,'0'0'0'46,"0"0"0"-46,0 0 0 0,0 0 0 47,0 0 0-47,0 0 0 0,0 0 0 47,34-33 0-47,0-1 0 0,31 1 0 31,-32-1 0-31,34 3 0 16,-1 31 0 15,-33 0 0-31,33 0 0 0,-32 31 0 47,-2 36 0-47,-32-33 0 0,0 31 0 31,0 3 0-31,-32-3 0 0,-2 1 0 63,-32 0 0-63,0 0 0 0,-34-33 0 31,34 0 0-31,34-33 0 0,-2 33 0 47,0-33 0-47,68 0 0 0,-34-33 0 63,34 0 0-63,-2 0 0 0,34 33 0 46,1-34 0-46,-1 2 0 0,1 32 0 32,-1-32 0-32,-34 32 0 0,1 0 0 47,0 32 0-47,0 0 0 0,0 35 0 46,-33-1 0-46,-33 0 0 0,0 33 0 47,-33-33 0-47,-32 34 0 0,-35-34 0 32,0-66 0-32,33 0 0 0,36 0 0 62,30-66 0-62,68 32 0 0,-2-32 0 47,34 34 0-47</inkml:trace>
  <inkml:trace contextRef="#ctx0" brushRef="#br0" timeOffset="41153.4292">12698 12238 512 0,'0'0'0'46,"0"32"0"-46,0-32 0 0,0 0 0 47,0-32 0-47,0 32 0 0,-33-34 0 47,2 0 0-47,-37 34 0 0,35 0 0 47,0 34 0-47,-33 0 0 0,0-2 0 47,33 34 0-47,-1 1 0 0,1-3 0 47,33 3 0-47,0-1 0 0,0 0 0 31,0-33 0-31,0 0 0 0,33 34 0 47,-33-67 0-47,34 65 0 0,-1-65 0 47,33 33 0-47,-34-33 0 0,35 0 0 47,-1 0 0-47,0-33 0 0,-33 0 0 47,35 1 0-47,-36-2 0 0,0 1 0 62,2 0 0-62,-34 0 0 0,0-33 0 31,0 33 0-31,-34 0 0 0,2 0 0 47,0-1 0-47,-69 2 0 0,35 0 0 31,0-2 0-31,33 34 0 16,33 0 0 15,0 0 0-31,0-33 0 0,33 33 0 32</inkml:trace>
  <inkml:trace contextRef="#ctx0" brushRef="#br0" timeOffset="41592.2769">13195 12666 512 0,'0'0'0'32,"0"33"0"-32,0-33 0 0,0 33 0 47,33 0 0-47,-33 1 0 0,32-2 0 46,-32-32 0-46,0-32 0 0</inkml:trace>
  <inkml:trace contextRef="#ctx0" brushRef="#br0" timeOffset="42121.8784">13725 12170 512 0,'0'-32'0'47,"0"-1"0"-47,-35-1 0 0,35-33 0 62,-33 36 0-62,-33 31 0 0,33 31 0 31,-31 70 0-31,95-2 0 0,35 0 0 47,68 33 0-47,-36 0 0 0,-32-33 0 47,-33 34 0-47,-66-68 0 0,-33 2 0 47,0-1 0-47,-1-99 0 0,2 0 0 31,65-67 0-15,32 34 0-16,36-33 0 31,-3-33 0-31,1 33 0 0,0 0 0 47,-33 1 0-47,1 30 0 0,-34 36 0 31</inkml:trace>
  <inkml:trace contextRef="#ctx0" brushRef="#br0" timeOffset="42572.1026">14550 11940 512 0,'0'33'0'31,"0"-2"0"-31,0 3 0 0,34 98 0 47,-34 34 0-47,0 32 0 0,0-66 0 47,0-33 0-47,0-65 0 0,0-68 0 16</inkml:trace>
  <inkml:trace contextRef="#ctx0" brushRef="#br0" timeOffset="42741.6561">14352 12534 512 0,'0'0'0'47,"33"0"0"-47,-33-33 0 0,67 33 0 31,31 0 0-31,2 0 0 0,-34-34 0 47,1 2 0-47</inkml:trace>
  <inkml:trace contextRef="#ctx0" brushRef="#br0" timeOffset="43021.9212">15477 11475 512 0,'0'0'0'47,"0"34"0"-47,0-1 0 0,-34 98 0 47,1 67 0-47,-33 36 0 0,-1-3 0 47,3-33 0-47,31-98 0 0,33-2 0 47,0-65 0-47,0-66 0 0,33 0 0 0</inkml:trace>
  <inkml:trace contextRef="#ctx0" brushRef="#br0" timeOffset="43415.8813">15807 11807 512 0,'0'-34'0'47,"0"68"0"-47,-33-34 0 0,0 99 0 31,-33 66 0-31,34 34 0 0,-2 32 0 63,68-66 0-63,64-66 0 0,1-65 0 47,1-68 0-47,-67-32 0 0,-66 1 0 46,-1 31 0-46,-32 34 0 0,0 0 0 47,-1 0 0-47,35 34 0 0,32-2 0 32</inkml:trace>
  <inkml:trace contextRef="#ctx0" brushRef="#br0" timeOffset="43620.3417">16237 12270 512 0,'0'66'0'32,"0"1"0"-32,0-3 0 0,0 69 0 46,0-34 0-46,33-33 0 0,-33-66 0 32,0-33 0-32</inkml:trace>
  <inkml:trace contextRef="#ctx0" brushRef="#br0" timeOffset="43853.7262">16833 11442 512 0,'0'67'0'32,"34"-3"0"-32,-68 69 0 0,68 101 0 47,-34 30 0-47,32-33 0 0,0-66 0 46,2-99 0-46,-1-66 0 0</inkml:trace>
  <inkml:trace contextRef="#ctx0" brushRef="#br0" timeOffset="45091.4653">17428 9987 512 0,'0'33'0'47,"33"-33"0"-47,33 35 0 0,0-35 0 47,1 0 0-47,-2 0 0 0,-31 0 0 31</inkml:trace>
  <inkml:trace contextRef="#ctx0" brushRef="#br0" timeOffset="45229.1061">17362 10252 512 0,'33'0'0'47,"0"-32"0"-47,0 32 0 0,33 0 0 31,0 0 0-31</inkml:trace>
  <inkml:trace contextRef="#ctx0" brushRef="#br0" timeOffset="47025.3724">18551 9425 512 0,'0'34'0'47,"0"31"0"-47,0 35 0 0,-33 98 0 47,1 0 0-47,0 2 0 0,-2-68 0 47,1-33 0-47,33-32 0 0,0-67 0 47,0 0 0-47,0 0 0 0</inkml:trace>
  <inkml:trace contextRef="#ctx0" brushRef="#br0" timeOffset="47421.33">18915 9359 512 0,'0'0'0'47,"0"0"0"-47,0 34 0 0,0 64 0 47,0 35 0-47,0 32 0 0,-65 33 0 47,32-31 0-47,0-3 0 0,0-66 0 31,0 4 0-15,33-70 0-16,0-1 0 31,0-31 0-31,0-31 0 0,33-1 0 31</inkml:trace>
  <inkml:trace contextRef="#ctx0" brushRef="#br0" timeOffset="47881.117">19214 9624 512 0,'0'0'0'47,"0"0"0"-47,0 32 0 0,0 34 0 47,-33 34 0-47,0 32 0 0,0 1 0 47,0-66 0-47,66-1 0 0,0-34 0 46,33-32 0-46,-1-32 0 0,35-1 0 47,-34 0 0-47,-33-3 0 0</inkml:trace>
  <inkml:trace contextRef="#ctx0" brushRef="#br0" timeOffset="48162.377">19710 9459 512 0,'0'32'0'47,"-32"34"0"-47,32 1 0 0,-35 66 0 47,-30 64 0-47,-1 3 0 0,-1-36 0 47,34-31 0-47,0-34 0 0,33-33 0 47,0-32 0-47,33-34 0 0</inkml:trace>
  <inkml:trace contextRef="#ctx0" brushRef="#br0" timeOffset="48355.3809">19842 10318 512 0,'0'0'0'47,"33"0"0"-47,-33 0 0 0,0 34 0 46,0 30 0-46,33-29 0 0,-33-35 0 32</inkml:trace>
  <inkml:trace contextRef="#ctx0" brushRef="#br0" timeOffset="48918.1634">20206 9656 512 0,'0'0'0'47,"0"0"0"-47,0-32 0 0,0 32 0 47,0 0 0-47,0 32 0 0,33-32 0 31,0 0 0-31,33 0 0 16,34 0 0 15,-2-32 0-31,35-2 0 0,-1 1 0 47,-31 0 0-47,-3 0 0 0,-32 33 0 47,-66 33 0-47,0 0 0 0,-33 66 0 47,0 67 0-47,-65-1 0 0,-3 2 0 46,2-3 0-46,33-97 0 0,33-36 0 47,0 4 0-47,66-35 0 0,0-35 0 47,0 4 0-47</inkml:trace>
  <inkml:trace contextRef="#ctx0" brushRef="#br0" timeOffset="50897.947">18024 11838 512 0,'0'0'0'47,"32"33"0"-47,0-33 0 0,68 0 0 47,0 0 0-47,-34-33 0 0,0 33 0 31</inkml:trace>
  <inkml:trace contextRef="#ctx0" brushRef="#br0" timeOffset="51055.5316">18122 12170 512 0,'32'0'0'31,"2"0"0"-15,0 0 0-16,32 34 0 31,0-34 0-31</inkml:trace>
  <inkml:trace contextRef="#ctx0" brushRef="#br0" timeOffset="51403.6164">18884 11706 512 0,'0'36'0'47,"0"29"0"-47,0-1 0 0,-34 103 0 32,1-1 0-32,0 33 0 15,0-2 0 16,-33-98 0-31,66-33 0 0,0-32 0 47,0-34 0-47,33-34 0 0,0-32 0 32</inkml:trace>
  <inkml:trace contextRef="#ctx0" brushRef="#br0" timeOffset="52145.662">19279 11807 512 0,'33'0'0'31,"-33"-34"0"-31,34 34 0 0,-1-31 0 47,0-5 0-47,-33 36 0 0,0 0 0 47,0 36 0-47,-33-5 0 0,33 34 0 47,-67 37 0-47,34-4 0 0,33 2 0 31,0 0 0-15,33-68 0-16,1 1 0 46,32-33 0-46,0-33 0 0,1-33 0 32,-1-67 0-32,-34 35 0 0,35-37 0 47,-35 70 0-47,-32-2 0 0,34 34 0 46,-68 33 0-46,34 69 0 0,-32 60 0 47,-35 38 0-47,-31 33 0 0,31-3 0 47,34-32 0-47,0-66 0 0,0-33 0 47,33-66 0-47,33 0 0 0,33-33 0 31,1-33 0-15,-34 34 0-16</inkml:trace>
  <inkml:trace contextRef="#ctx0" brushRef="#br0" timeOffset="52686.2348">20074 12138 512 0,'34'-33'0'31,"-2"-34"0"-31,-32 33 0 0,32-64 0 47,2-1 0-47,-34 34 0 0,-34 29 0 47,-30 36 0-47,-2 67 0 0,-34-2 0 47,66 37 0-47,1 29 0 0,66 2 0 47,1-67 0-47,66-66 0 0,-34-32 0 47,-2-68 0-47,-30-34 0 0,-1 36 0 47,0 63 0-47,-33 35 0 15,0 102 0 16,-33 30 0-31,33 33 0 0,-33 0 0 32,33-66 0-17,-34 1 0-15,34-68 0 32,0 1 0-32,0 0 0 0,34-66 0 31</inkml:trace>
  <inkml:trace contextRef="#ctx0" brushRef="#br0" timeOffset="52956.5228">20570 12600 512 0,'0'0'0'63,"0"0"0"-63,0 34 0 0,0-2 0 31,0-32 0-15,0 33 0-16,0-33 0 31,0-33 0-31,0 1 0 0</inkml:trace>
  <inkml:trace contextRef="#ctx0" brushRef="#br0" timeOffset="54316.9365">21397 12004 512 0,'33'0'0'32,"-33"0"0"-32,33-31 0 0,0-2 0 47,-33-36 0-47,33 5 0 0,-33 30 0 46,-66-33 0-46,0 34 0 0,-33 33 0 47,-1 33 0-47,-32 34 0 0,32 31 0 47,68 35 0-47,32-32 0 0,32-2 0 63,35-65 0-63,32-68 0 0,0-32 0 31,0-34 0-31,-32 35 0 0,-1 65 0 47,-33 65 0-47,-33 35 0 0,0 65 0 31,0 33 0-15,-33-65 0-16,33-35 0 31,0-31 0-31,0-2 0 0,0-65 0 47,0-33 0-47</inkml:trace>
  <inkml:trace contextRef="#ctx0" brushRef="#br0" timeOffset="90297.8034">10748 14352 512 0,'0'-32'0'47,"0"32"0"-47,0 0 0 0,0 32 0 46,0 2 0-46,0 65 0 0,-33-1 0 32,-1 67 0-32,1 35 0 0,0-34 0 62,1-34 0-62,32 1 0 0,-34-35 0 31,34-31 0-31,0-34 0 0,34-33 0 47,-34 0 0-47,0 0 0 0,32 0 0 47,1-33 0-47</inkml:trace>
  <inkml:trace contextRef="#ctx0" brushRef="#br0" timeOffset="90770.5544">11541 14155 512 0,'0'0'0'47,"33"32"0"-47,-33 1 0 0,0 67 0 47,-33 32 0-47,33 32 0 0,-33 3 0 47,-32-2 0-47,30-32 0 0,2-1 0 31,33-65 0-31,-33-2 0 0,66-31 0 62,-33-68 0-62,33 2 0 0,-33-35 0 16</inkml:trace>
  <inkml:trace contextRef="#ctx0" brushRef="#br0" timeOffset="91154.5578">12004 14254 512 0,'34'0'0'47,"-34"-34"0"-47,0 34 0 0,0 34 0 47,0 32 0-47,-34 33 0 0,2 34 0 47,-2-2 0-47,34-31 0 0,34-35 0 47,32-65 0-47,-1 0 0 0,34-32 0 47,-33-36 0-47</inkml:trace>
  <inkml:trace contextRef="#ctx0" brushRef="#br0" timeOffset="91399.9114">12500 14187 512 0,'0'33'0'63,"0"33"0"-63,-34 0 0 0,2 67 0 47,0 65 0-47,-35 0 0 0,33-33 0 47,-32 2 0-47,33-1 0 0,33-100 0 31,0-1 0-31</inkml:trace>
  <inkml:trace contextRef="#ctx0" brushRef="#br0" timeOffset="91568.889">12665 15246 512 0,'0'0'0'47,"0"34"0"-47,0-34 0 0,0 33 0 47,0 33 0-47,33-66 0 0</inkml:trace>
  <inkml:trace contextRef="#ctx0" brushRef="#br0" timeOffset="91940.3138">12930 14816 512 0,'0'0'0'47,"0"0"0"-47,33 0 0 0,1-33 0 47,64 33 0-47,35-67 0 0,32 34 0 47,-33-34 0-47,0 34 0 0,-64 66 0 46,-68 34 0-46,-35 66 0 0,-30 32 0 47,-35 0 0-47,1-31 0 0,66-35 0 47,1-33 0-47,64-66 0 0,-32-34 0 16</inkml:trace>
  <inkml:trace contextRef="#ctx0" brushRef="#br0" timeOffset="93256.8343">14980 14783 512 0,'0'0'0'62,"33"0"0"-62,-33 0 0 0,0 0 0 31,34 0 0-31,-68 0 0 0,1 33 0 47,0-1 0-47,-33 1 0 0,-66 34 0 47,33-1 0-47,-34-34 0 0,35 36 0 31,31-36 0-31,1 2 0 0,99-1 0 47,0 0 0-47,67 34 0 0,32-1 0 47,-33-34 0-47,34 2 0 0,-68-34 0 47,1 0 0-47,-33 0 0 0,0-66 0 31</inkml:trace>
  <inkml:trace contextRef="#ctx0" brushRef="#br0" timeOffset="94348.9608">15973 14881 512 0,'34'0'0'47,"-34"-33"0"-47,0 33 0 0,0 0 0 47,0 0 0-47,-34 33 0 0,34 34 0 31,-33-1 0-31,-34 66 0 0,1 2 0 47,33-3 0-47,-34 2 0 0,67-100 0 47,-32 32 0-47,64-65 0 0,-32-32 0 47,67-1 0-47</inkml:trace>
  <inkml:trace contextRef="#ctx0" brushRef="#br0" timeOffset="94979.356">16071 14948 512 0,'0'-34'0'32,"0"34"0"-32,0 34 0 0,0-34 0 46,-32 66 0-46,0 1 0 0,-2-2 0 47,1 35 0-47,33-1 0 0,0-33 0 47,33-32 0-47,1-2 0 0,64-32 0 47,-32-66 0-47,33 0 0 0,-33-33 0 47,1-1 0-47,-33 0 0 0,-2 35 0 47,0 32 0-47,-32 33 0 0,-32 0 0 31,32 33 0-31,-32 32 0 16,-2 35 0 15,1 34 0-31,33-35 0 0,-34 32 0 47,68-64 0-47,-1-2 0 0,1-65 0 31,-2 0 0-31</inkml:trace>
  <inkml:trace contextRef="#ctx0" brushRef="#br0" timeOffset="96304.854">17626 14848 512 0,'0'0'0'47,"0"0"0"-47,0 0 0 0,34 0 0 47,-68 0 0-47,34 0 0 0,-66 66 0 47,0 1 0-47,-66-2 0 0,0 35 0 31,32 0 0-31,1-33 0 0,33-35 0 47,66 2 0-47,33-34 0 0,66 32 0 47,0-32 0-47,34 34 0 0,-1-2 0 47,-33-32 0-47,-33 33 0 0,0-33 0 47,-33 0 0-47,1-33 0 0</inkml:trace>
  <inkml:trace contextRef="#ctx0" brushRef="#br0" timeOffset="97464.7905">18518 14519 512 0,'0'0'0'31,"0"0"0"-31,0 0 0 0,0 33 0 47,0 31 0-47,-32 68 0 0,0 34 0 47,-2 34 0-47,1-34 0 0,33-35 0 31,0-32 0-15,0-65 0-16,0-1 0 31,0-33 0-31,0-33 0 0,33-1 0 47</inkml:trace>
  <inkml:trace contextRef="#ctx0" brushRef="#br0" timeOffset="97869.7217">19049 14286 512 0,'33'0'0'47,"-33"0"0"-47,0 0 0 0,0 34 0 46,0-2 0-46,-33 68 0 0,-1 0 0 47,1 31 0-47,33-31 0 0,-34-35 0 32,68 1 0-32,-1-66 0 0,34 0 0 46,32-33 0-46,-32 0 0 0,31-67 0 32</inkml:trace>
  <inkml:trace contextRef="#ctx0" brushRef="#br0" timeOffset="98130.0325">19512 14254 512 0,'0'0'0'31,"0"0"0"-31,-34 32 0 0,34 34 0 47,-33 67 0-47,-33 98 0 0,-34-33 0 47,69 34 0-47,-36-65 0 0,67-35 0 46,0-67 0-46,33-31 0 0,32-1 0 47,-32-66 0-47</inkml:trace>
  <inkml:trace contextRef="#ctx0" brushRef="#br0" timeOffset="98635.7117">20206 14485 512 0,'0'-66'0'47,"33"-1"0"-47,-33 35 0 0,0-34 0 46,-67 32 0-46,3 68 0 0,-69 32 0 47,33 66 0-47,34 32 0 0,33-32 0 47,99-64 0-47,34-68 0 0,32-68 0 47,-34-28 0-47,2-37 0 0,-67 33 0 31,0 67 0-31,-33 99 0 16,0 98 0 15,-33 36 0-31,0-2 0 0,0-32 0 47,0-66 0-47,33-35 0 0,0-65 0 31,33-32 0-31</inkml:trace>
  <inkml:trace contextRef="#ctx0" brushRef="#br0" timeOffset="98803.2581">20504 15114 512 0,'0'0'0'62,"0"32"0"-62,0-32 0 0,0 34 0 32,32-1 0-32,-32-33 0 0</inkml:trace>
  <inkml:trace contextRef="#ctx0" brushRef="#br0" timeOffset="99298.963">21298 14519 512 0,'32'-67'0'46,"-32"1"0"-46,0 0 0 0,34 0 0 32,-100-1 0-32,-34 67 0 0,1 33 0 47,33 33 0-47,-1 67 0 0,67 0 0 46,67-69 0-46,32-28 0 0,35-72 0 47,-3-28 0-47,-32-36 0 0,-66 34 0 47,0 99 0-47,-33 67 0 0,-33 64 0 47,0 34 0-47,0 2 0 0,0-68 0 47,33-32 0-47,-33-68 0 0,33-64 0 31</inkml:trace>
  <inkml:trace contextRef="#ctx0" brushRef="#br0" timeOffset="185196.1751">6413 16669 512 0,'0'0'0'47,"0"32"0"-47,34 35 0 0,-34 33 0 31,34 64 0-31,-68 1 0 0,34-32 0 47,-34-34 0-47,34-33 0 0,0-34 0 47</inkml:trace>
  <inkml:trace contextRef="#ctx0" brushRef="#br0" timeOffset="187367.4172">6481 17726 512 0,'0'0'0'31,"0"0"0"-31,0 0 0 0,0 32 0 63,0-32 0-63,0 33 0 0,0 2 0 31,0-3 0-31,-34 1 0 0,34-33 0 47,0 33 0-47,0-33 0 0,0 34 0 47,-34-34 0-47,34 66 0 0,0-1 0 31,-32 2 0-31,32 66 0 0,-32-1 0 62,32-33 0-62,-34-33 0 0,34-32 0 47,0-2 0-47,0-64 0 0,0 32 0 47,34-34 0-47,-34 2 0 16,0-35 0-16</inkml:trace>
  <inkml:trace contextRef="#ctx0" brushRef="#br0" timeOffset="192159.9585">6877 17693 512 0,'0'0'0'47,"0"0"0"-47,0 0 0 0,0 33 0 47,0-33 0-47,0 0 0 0,0 0 0 47,0 32 0-47,0 1 0 0,0 2 0 47,0-3 0-47,33 34 0 0,-33-32 0 31,0 32 0-31,0-34 0 0,0 36 0 47,0-36 0-47,0 35 0 0,0-1 0 47,-33-32 0-47,33 30 0 0,0-30 0 62,0 0 0-62,0-2 0 0,0 1 0 31,0 1 0-31,0-2 0 0,0 2 0 63,0-2 0-63,0-32 0 0,0 33 0 31,0-33 0-31,0 34 0 0,0-34 0 47,0 0 0-47,0 0 0 0,0 0 0 31,0-34 0-15,33-31 0-16,-33-35 0 16</inkml:trace>
  <inkml:trace contextRef="#ctx0" brushRef="#br0" timeOffset="192813.2263">7573 17958 512 0,'0'-34'0'47,"0"34"0"-47,0 0 0 0,-34-33 0 32,2 0 0-17,32 33 0-15,-34 0 0 47,1 0 0-47,-34 0 0 0,35 33 0 47,-2 34 0-47,1-34 0 0,33 32 0 47,-33 3 0-47,33-3 0 0,33 35 0 47,-33-34 0-47,33 0 0 0,33-32 0 47,1-34 0-47,0 0 0 0,-1-34 0 31,-1-32 0-16,-32-33 0-15,-33 32 0 32,34-33 0-32,-34 2 0 0,-34 65 0 47,1-1 0-47,0 1 0 0,-65 33 0 31</inkml:trace>
  <inkml:trace contextRef="#ctx0" brushRef="#br0" timeOffset="193927.2706">8431 17032 512 0,'0'0'0'32,"0"33"0"-32,34-33 0 0,-1 32 0 62,1 36 0-62,-34 31 0 0,32 32 0 31,-32 1 0-31,0-33 0 0,0-32 0 47,0-34 0-47,33-1 0 0,-33-32 0 47,0 0 0-47</inkml:trace>
  <inkml:trace contextRef="#ctx0" brushRef="#br0" timeOffset="197010.0922">10284 17230 512 0,'0'0'0'47,"0"0"0"-47,0 0 0 0,0 34 0 46,33-2 0-46,-33 67 0 0,34 33 0 47,-34 3 0-47,0-6 0 0,0-29 0 32,0-67 0-17,0 1 0-15,0-34 0 31,0 0 0-31,0 0 0 0,33 0 0 47,-33 0 0-47</inkml:trace>
  <inkml:trace contextRef="#ctx0" brushRef="#br0" timeOffset="214200.4443">8333 18156 512 0,'0'0'0'31,"0"0"0"-31,34 0 0 0,-34-32 0 47,33-3 0-47,-33 2 0 0,31 1 0 47,3-34 0-47,-34 32 0 0,33 1 0 47,1 33 0-47,-2 0 0 0,-32 0 0 63,0 33 0-63,33 1 0 0,-33 32 0 31,-33-1 0-31,33 35 0 0,0 0 0 47,-32-34 0-47,-2 0 0 0,-33-32 0 47,36-34 0-47,-2-34 0 0,33 0 0 46,0-30 0-46,64 30 0 0,3 34 0 32,-1 0 0-32,-33 0 0 0,0 34 0 47,0-2 0-47,-33 0 0 0,0 2 0 31</inkml:trace>
  <inkml:trace contextRef="#ctx0" brushRef="#br0" timeOffset="214582.2223">8994 18089 512 0,'0'-33'0'47,"35"1"0"-47,-70-1 0 0,35 0 0 47,-33 33 0-47,-32 33 0 0,31 32 0 47,1 35 0-47,33 33 0 0,33-35 0 47,33-64 0-47,35-68 0 0,-37-30 0 31,-30-36 0-15,-68 1 0-16,1 31 0 15</inkml:trace>
  <inkml:trace contextRef="#ctx0" brushRef="#br0" timeOffset="215719.204">8200 18089 512 0,'0'-33'0'47,"0"33"0"-47,0 0 0 0,0 0 0 47,0 0 0-47,0 33 0 0,0 2 0 47,0 30 0-47,0 35 0 0,0 32 0 31,-31-33 0-31,31 1 0 0,0-35 0 47,0-65 0-47,31 0 0 0,-31-65 0 31</inkml:trace>
  <inkml:trace contextRef="#ctx0" brushRef="#br0" timeOffset="217259.1189">9855 18189 512 0,'0'0'0'47,"0"0"0"-47,0 0 0 0,0 0 0 31,0 0 0-31,0 34 0 0,0 32 0 47,0 32 0-47,0 35 0 0,-34 32 0 47,34-65 0-47,0-1 0 0,0-33 0 47,0-66 0-47,0-33 0 0,34-33 0 15</inkml:trace>
  <inkml:trace contextRef="#ctx0" brushRef="#br0" timeOffset="218217.5698">9987 18455 512 0,'0'-34'0'32,"0"34"0"-17,0 0 0-15,31-34 0 32,-31 2 0-32,34 0 0 0,-1-2 0 46,-33 1 0-46,34 0 0 0,-34 33 0 47,0 0 0-47,0 0 0 0,0 0 0 47,0 33 0-47,-34-33 0 0,34 0 0 47,0 0 0-47,0 0 0 0,0 33 0 47,0-33 0-47,0 0 0 0,0 0 0 47,0 0 0-47,0 0 0 0,0 0 0 31,0 0 0-31,0 0 0 0,0 0 0 47,0 0 0-47,0 0 0 0,0 0 0 62,34-33 0-62,-34 33 0 0,33 0 0 32,0-33 0-32,33 33 0 0,-66 33 0 62,33 0 0-62,-66 33 0 0,33 34 0 31,-66-35 0-31,33 1 0 0,0-32 0 47,33-34 0-47,0-34 0 16,33 2 0 15,0-2 0-31,33 34 0 0,0 0 0 47,-32 34 0-47,-34 64 0 0,-34-31 0 31,1-1 0-31,0 0 0 0,1 0 0 63,-2-66 0-63,1 0 0 0,33-33 0 15</inkml:trace>
  <inkml:trace contextRef="#ctx0" brushRef="#br0" timeOffset="218553.679">10780 18156 512 0,'0'-32'0'31,"0"64"0"-31,-32-32 0 0,-1 67 0 63,-34 65 0-63,34 0 0 0,33 33 0 31,66-98 0-31,33-34 0 0,0-100 0 63,0-32 0-63,-65 0 0 0,-34 33 0 31,-34 0 0-31,-32 66 0 0,33 0 0 31</inkml:trace>
  <inkml:trace contextRef="#ctx0" brushRef="#br0" timeOffset="219769.7615">12103 17330 512 0,'0'0'0'32,"33"0"0"-32,-33 0 0 0,0-34 0 46,33 68 0-46,-33-34 0 0,33 65 0 47,-33 35 0-47,0 31 0 0,33 1 0 47,-33 34 0-47,0-66 0 0,0 0 0 47,0-68 0-47,0-32 0 0,33-32 0 47,-33-36 0-47</inkml:trace>
  <inkml:trace contextRef="#ctx0" brushRef="#br0" timeOffset="220195.6349">11938 18256 512 0,'0'0'0'47,"0"0"0"-47,0 0 0 0,0 33 0 47,0 33 0-47,0 34 0 0,0-1 0 47,0 32 0-47,0-64 0 0,0-34 0 31,0-1 0-31,0-32 0 16</inkml:trace>
  <inkml:trace contextRef="#ctx0" brushRef="#br0" timeOffset="220645.4378">12136 18323 512 0,'0'-34'0'63,"0"34"0"-63,0 34 0 0,-33-2 0 47,33 34 0-47,0 0 0 0,33 33 0 31,0-33 0-31,33-66 0 0,-33-32 0 62,34-68 0-62,-34 1 0 0,1 1 0 47,-34 64 0-47,0 68 0 0,0 30 0 31,0 69 0-31,-34-33 0 0,34-1 0 47,0-1 0-47,34-64 0 0</inkml:trace>
  <inkml:trace contextRef="#ctx0" brushRef="#br0" timeOffset="220949.6321">12864 18323 512 0,'0'-34'0'47,"0"34"0"-47,-34 34 0 0,2 30 0 47,-35 36 0-47,34 65 0 0,0 0 0 47,66-65 0-47,67-67 0 0,-1-99 0 31,-33-33 0-31,0-34 0 0,-66 35 0 63,0 31 0-63,-32 35 0 0</inkml:trace>
  <inkml:trace contextRef="#ctx0" brushRef="#br0" timeOffset="222087.6068">14187 17429 512 0,'0'-34'0'32,"0"34"0"-32,0 0 0 0,0 0 0 46,0 34 0-46,33 32 0 0,-33 65 0 47,33 1 0-47,-33 34 0 0,0-66 0 32,33-35 0-32,-33 2 0 0,0-67 0 46,0 0 0-46</inkml:trace>
  <inkml:trace contextRef="#ctx0" brushRef="#br0" timeOffset="222468.5992">14053 18289 512 0,'0'0'0'47,"0"0"0"-47,0 34 0 0,-32-2 0 47,32 68 0-47,0 65 0 0,-32 0 0 47,32-33 0-47,0-67 0 0,0 2 0 46,0-67 0-46,32-67 0 0</inkml:trace>
  <inkml:trace contextRef="#ctx0" brushRef="#br0" timeOffset="222895.4637">14419 18455 512 0,'0'0'0'47,"33"-34"0"-47,-33 34 0 0,31 0 0 47,-62 0 0-47,31 34 0 0,-33-2 0 46,-1 35 0-46,1-1 0 0,33-34 0 47,0 68 0-47,0-67 0 0,0 33 0 47,-33-66 0-47,33 0 0 0,-33 0 0 31,0-34 0-31,0-31 0 0,33 32 0 47,0-34 0-47,0 35 0 0</inkml:trace>
  <inkml:trace contextRef="#ctx0" brushRef="#br0" timeOffset="224076.4232">14617 18189 512 0,'0'0'0'31,"0"0"0"-31,0 0 0 0,0 0 0 47,0 0 0-47,-33 34 0 0,33-34 0 47,-67 33 0-47,2-33 0 0,32 33 0 47,-34 1 0-47,34-34 0 0,33 32 0 62,0-32 0-62,0 32 0 0,33 36 0 31,-33-36 0-31,0 35 0 0,0 31 0 47,0-65 0-47,-33 1 0 0,33-1 0 47,0-33 0-47,33 0 0 0,-33-33 0 31,33-34 0-31,1 1 0 16,-1 34 0 15,-2-2 0-31,3 34 0 0,-1 34 0 47,-33 32 0-47,0 33 0 0,-33-33 0 47,-1 33 0-47,-30-33 0 0,-3-34 0 47,34 3 0-47,0-70 0 0,33 3 0 47,0-1 0-47,33-33 0 0</inkml:trace>
  <inkml:trace contextRef="#ctx0" brushRef="#br0" timeOffset="224481.8964">14947 18323 512 0,'33'-34'0'47,"-33"34"0"-47,0 0 0 0,-33-33 0 47,-1 66 0-47,-30 33 0 0,-2 66 0 31,-1 33 0-31,67-32 0 0,33-1 0 47,67-99 0-47,-36-66 0 0,36-67 0 47,-33 2 0-47,-34-35 0 0,-33 67 0 62,-33 1 0-62,0 31 0 0</inkml:trace>
  <inkml:trace contextRef="#ctx0" brushRef="#br0" timeOffset="235846.2256">4760 16403 512 0,'35'0'0'32,"-35"0"0"-32,0 0 0 0,0 33 0 47,0 0 0-47,-35 67 0 0,3 0 0 31,-34-1 0-31,-32 33 0 0,-3 0 0 47,2-33 0-47,-34 0 0 0,34-65 0 62,34-2 0-62,31-32 0 0,34 34 0 31,66-2 0-31,1 1 0 0,33 1 0 63,-2 32 0-63,34 1 0 0,-33-35 0 31,1 0 0-31,-35 4 0 0,-30-72 0 47,-35 4 0-47</inkml:trace>
  <inkml:trace contextRef="#ctx0" brushRef="#br0" timeOffset="241022.4837">4067 17296 512 0,'0'0'0'47,"0"0"0"-47,0 0 0 0,0 0 0 46,0 0 0-46,0 0 0 0,0 34 0 47,0-34 0-47,32 0 0 0,1 0 0 47,1 32 0-47,-2-32 0 0,36 0 0 47,-2 0 0-47,-1 0 0 0,1 0 0 47,35 0 0-47,-37 0 0 0,3 0 0 31,-2 0 0-15,2-32 0-16,0 32 0 31,-2 0 0-31,2-34 0 0,-2 34 0 47,-31 0 0-47,31 0 0 0,3 0 0 47,-35 0 0-47,32 0 0 0,-31 0 0 47,31 0 0-47,2 0 0 0,-36 0 0 47,3 0 0-47,1 0 0 0,30 0 0 46,-32 0 0-46,-33 0 0 0,34 0 0 47,-2 0 0-47,1 0 0 0,0 0 0 47,1 0 0-47,-1 0 0 0,-1 0 0 31,2 0 0-31,-1 0 0 0,-1 0 0 63,2 0 0-63,32 0 0 0,-33 0 0 31,-33 0 0-31,33 0 0 0,1 0 0 47,31 0 0-47,-31 0 0 0,-2 0 0 63,34 0 0-63,-32 0 0 0,-2 0 0 31,2 0 0-31,-1 0 0 0,33 0 0 47,-33 0 0-47,1 0 0 0,-2 0 0 47,0 0 0-47,2 0 0 0,0 0 0 31,-2 0 0-31,1 0 0 0,0 0 0 47,2 0 0-47,-3 0 0 0,1 0 0 62,33 0 0-62,-32 0 0 0,-2 0 0 31,2 0 0-31,-2 0 0 0,1 0 0 47,34 0 0-47,-35 0 0 0,1 0 0 47,34 0 0-47,-33 0 0 0,32 0 0 47,-34 0 0-47,1 0 0 0,34 0 0 47,-35 0 0-47,36 0 0 0,-37 34 0 31,36-34 0-31,-1 0 0 16,-34 0 0 15,36 32 0-31,-36-32 0 0,1 0 0 47,2 0 0-47,-4 0 0 0,-31 33 0 47,33-33 0-47,-33 0 0 0,0 0 0 47,33 0 0-47,-33 0 0 0,33 0 0 62,35 0 0-62,-35 34 0 0,32-34 0 31,2 0 0-31,-2 0 0 0,-32 33 0 47,33-33 0-47,-32 0 0 0,0 0 0 47,31 33 0-47,-32-33 0 0,1 0 0 31,-2 0 0-31,1 0 0 0,0 0 0 47,33 0 0-47,-33 32 0 0,34-32 0 47,-2 0 0-47,-30 0 0 0,30 0 0 47,-32 0 0-47,2 35 0 0,29-35 0 47,-30 0 0-47,-1 0 0 0,-1 0 0 47,35 32 0-47,-36-32 0 0,37 0 0 47,-2 0 0-47,-33 0 0 0,33 32 0 47,1-32 0-47,-3 0 0 0,3 0 0 31,0 0 0-31,0 36 0 15,-2-36 0 17,-32 0 0-32,34 0 0 0,-3 31 0 47,-30-31 0-47,-1 0 0 0,1 0 0 62,-34 0 0-62,0 0 0 0,34 0 0 31,-34 0 0-31,0 0 0 0,0 0 0 47,32 0 0-47,-32 0 0 0,0 0 0 47,33 0 0-47,34 0 0 0,-34 0 0 47,-1-31 0-47,34 31 0 0,0 0 0 31,0 0 0-31,1 0 0 16,-1 0 0 15,-33 0 0-31,-33 0 0 0,34 0 0 47,-34 0 0-47,32 0 0 0,-32 0 0 47,0 0 0-47,32 0 0 0,2 0 0 47,0 31 0-47,-2-31 0 0,1 0 0 47,35 0 0-47,-3-31 0 0,-32 31 0 46,0 0 0-46,1 0 0 0,-34 0 0 47,32 0 0-47,-32 0 0 0,0 0 0 47,34 0 0-47,-34 0 0 0,32 0 0 31,1 0 0-31,33 0 0 0,0 0 0 47,-32 0 0-47,33 0 0 0,-1 0 0 47,-34 0 0-47,34 0 0 0,-33 0 0 63,0-36 0-63,0 36 0 0,0 0 0 31,0 0 0-31,1 0 0 0,-1 0 0 47,1 0 0-47,-2 0 0 0,34 0 0 47,-33 0 0-47,0 0 0 0,35 0 0 47,-37 0 0-47,2 0 0 0,35 0 0 31,-36 36 0-31,34-36 0 0,-33 0 0 47,33 0 0-47,0 0 0 0,-33 0 0 47,33 0 0-47,-33 0 0 0,34 0 0 46,-35 0 0-46,35 0 0 0,-33 0 0 47,-2-36 0-47,34 36 0 0,-31 36 0 47,-4-36 0-47,2 0 0 0,0 0 0 47,33 0 0-47,-33 0 0 0,2 0 0 47,30 0 0-47,-32 0 0 0,0 0 0 31,33 0 0-15,-33 0 0-16,33 0 0 31,-34-36 0-31,3 36 0 0,31 0 0 63,-33 0 0-63,33 0 0 0,-33 0 0 31,33 0 0-31,1 0 0 0,-34 0 0 62,65 0 0-62,-31 0 0 0,32 0 0 32,-32 0 0-32,-1 0 0 0,32 0 0 46,-32 0 0-46,1 0 0 0,-34-32 0 47,34 32 0-47,-2 0 0 0,1 0 0 47,0 0 0-47,0 0 0 0,1 0 0 31,32 0 0-31,-33-32 0 0,33 32 0 63,-33 0 0-63,-33 0 0 0,0 0 0 31,-33 0 0-31,-33 32 0 0,33 0 0 47,-33 4 0-47,33-5 0 0,-33-31 0 47,0 0 0-47</inkml:trace>
  <inkml:trace contextRef="#ctx0" brushRef="#br0" timeOffset="242020.6512">15675 17131 512 0,'0'0'0'31,"0"34"0"-31,0-34 0 0,0 0 0 63,-32 0 0-63,32 0 0 0,32 32 0 47,0-32 0-47,35 33 0 0,32 1 0 46,1-2 0-46,-34-32 0 0,0 34 0 47,-33-2 0-47,-33 35 0 0,-33 31 0 47,-1 1 0-47,-30-32 0 0,-3 31 0 31,0-31 0-31,1-34 0 0,33-33 0 47,33-33 0-47,33-34 0 0</inkml:trace>
  <inkml:trace contextRef="#ctx0" brushRef="#br0" timeOffset="250244.9097">7406 16768 512 0,'0'0'0'32,"0"32"0"-32,0-32 0 0,0 0 0 46,0 0 0-46,0 0 0 0,0 0 0 47,0 0 0-47,0 0 0 0,0 0 0 47,0 34 0-47,-33-34 0 0,33 34 0 47,-32-2 0-47,32 0 0 0,0 2 0 47,0-1 0-47,-34 0 0 0,34-33 0 47,0 33 0-47,0-1 0 0,0 2 0 47,-33 0 0-47,33-34 0 0,0 65 0 47,0-31 0-47,0-34 0 0,0 32 0 46,0 2 0-46,33-34 0 0,-33 32 0 32,0 1 0-32,0-33 0 0,34 34 0 62,-2-1 0-62,-32 0 0 0,33 34 0 31,1-35 0-31,-1 0 0 0,-33 4 0 47,0-36 0-47,34 31 0 0,-34-31 0 47,0 33 0-47,0-1 0 0,32-32 0 47,-32 0 0-47,0 33 0 0,0-33 0 31,0 0 0-31,0 0 0 16,0 0 0 15,0 0 0-31,-32 0 0 0,32 0 0 47,-34-33 0-47,1 1 0 0,-1-32 0 47,1 28 0-47,1-28 0 0,32-36 0 47,-34 33 0-47,1 2 0 0,33-1 0 47,0-1 0-47,0 35 0 0,0-36 0 47,0 3 0-47,33 32 0 0,-33-34 0 46,34 35 0-46,-2 0 0 0,1-36 0 47,-33 36 0-47,34-2 0 0,-1 1 0 32,-33 1 0-32,34 32 0 15,-34-34 0 32,32 34 0-47,-32 0 0 0,0-34 0 31,34 34 0-31,-34 0 0 0,0 0 0 63,0 0 0-63,0 0 0 0,0 0 0 31,0 0 0-31,0 0 0 0,0 0 0 47,0 0 0-47,0 0 0 0,0 34 0 47,-34-34 0-47,34 34 0 0,-32-34 0 47,32 32 0-47,-34-32 0 0</inkml:trace>
  <inkml:trace contextRef="#ctx0" brushRef="#br0" timeOffset="257637.2602">13690 17131 512 0,'0'0'0'31,"0"0"0"-31,0 0 0 0,0 0 0 47,35 0 0-47,-35-34 0 0,32 34 0 31,-32 0 0-31,33 0 0 0,-33 34 0 47,33-34 0-47,0 34 0 0,-33-34 0 47,33 32 0-47,-33-32 0 0,33 33 0 47,-33-33 0-47,0 34 0 0,0-34 0 47,33 32 0-47,-33-32 0 0,34 34 0 47,-34-2 0-47,0 1 0 0,32 1 0 46,-32-34 0-46,0 33 0 0,0-33 0 47,0 33 0-47,0-1 0 0,0 3 0 32,0-3 0-32,0 0 0 0,0 4 0 46,0-5 0-46,0-31 0 0,0 33 0 47,0-33 0-47,0 0 0 0,0 0 0 47,-32 32 0-47,32 1 0 0,-34-33 0 63,34 35 0-63,0-3 0 0,-33-32 0 31,33 33 0-31,-33-33 0 0,33 33 0 47,-33 1 0-47,0-1 0 0,33 0 0 47,-33-33 0-47,33 0 0 0,0 32 0 31,0-32 0-31,0-32 0 0,33 32 0 47,-33 0 0-47,0 0 0 0,0 0 0 47,0 0 0-47,33-33 0 0,0 0 0 62,0-1 0-62,-33 1 0 0,33 0 0 31,1-34 0-31,-34 2 0 0,32 1 0 47,-32-4 0-47,0 36 0 0,0-35 0 47,0 1 0-47,0-1 0 0,-32 35 0 47,32-2 0-47,-34 2 0 0,34-2 0 31,-33 1 0-31,0 33 0 16,33-32 0 15,-33 32 0-31,33 0 0 0,0 0 0 63,0 0 0-63,0 32 0 0,-33 1 0 15</inkml:trace>
  <inkml:trace contextRef="#ctx0" brushRef="#br0" timeOffset="266919.603">10648 17527 512 0,'0'0'0'46,"0"0"0"-46,0 0 0 0,0 0 0 47,0 0 0-47,0 0 0 0,0 0 0 63,0 0 0-63,0 35 0 0,0-35 0 31,0 32 0-31,33 36 0 0,-33-37 0 31,34 2 0-31,-1-1 0 0,-1-32 0 63,0-65 0-63,2 34 0 0,-34-37 0 47,0 1 0-47,0 35 0 0,-34 32 0 47,2 0 0-47,32 32 0 0,-32 3 0 31,-1 29 0-16,33 3 0-15,33-34 0 32,-33-1 0-32,32-32 0 0,0-32 0 47,-32-32 0-47,34 28 0 0,-34-28 0 31,-34 29 0-31,2 3 0 0,0 32 0 62,-1 32 0-62,-1 35 0 0,34-35 0 32,34 35 0-32,-1-2 0 0,-1-65 0 46,-32 0 0-46,32 0 0 0,-32-32 0 63,0-1 0-63,0 2 0 0,-32 31 0 47,0-36 0-47,-1 72 0 0,-1-5 0 31,34 34 0-31,34-32 0 0,-1 34 0 47,-1-67 0-47,0 0 0 0,35-67 0 31,-34 34 0-31,-33-63 0 0,0 60 0 63,0-28 0-63,-33 64 0 0,-34 0 0 47,35 0 0-47,32 32 0 0,0 0 0 46,0 4 0-46,32-36 0 0,2 0 0 47,-1 0 0-47,0-36 0 0,1-28 0 47,-34 29 0-47,-34 3 0 0,1 32 0 31,0 0 0-31,-1 32 0 0,2 35 0 47,64-35 0-47,-32 4 0 0,34-36 0 47,-1 0 0-47,-33-36 0 0,33 36 0 31,-66 0 0-31,33 0 0 0,-33 0 0 63,-1 0 0-63,34 0 0 0,-32 0 0 16</inkml:trace>
  <inkml:trace contextRef="#ctx0" brushRef="#br0" timeOffset="269946.5546">6777 15610 512 0,'0'-33'0'47,"0"33"0"-47,0 0 0 0,0 0 0 47,0 0 0-47,34 33 0 0,-34-1 0 31,0 35 0-31,0 31 0 0,-34 2 0 47,34 0 0-47,0-33 0 0,0-3 0 47,0-31 0-47,0-66 0 0,0-31 0 47,0-3 0-47</inkml:trace>
  <inkml:trace contextRef="#ctx0" brushRef="#br0" timeOffset="270510.0555">6978 15477 512 0,'32'0'0'46,"-32"0"0"-46,0 0 0 0,0 0 0 47,33 67 0-47,-33-1 0 0,0 33 0 47,-33 33 0-47,33 1 0 0,0-33 0 31,0-69 0-31,0 2 0 0,0-33 0 47,0-33 0-47</inkml:trace>
  <inkml:trace contextRef="#ctx0" brushRef="#br0" timeOffset="270879.0741">7307 15445 512 0,'0'0'0'47,"0"-34"0"-47,0 68 0 0,0-34 0 47,0 32 0-47,0 35 0 0,0-1 0 47,0 0 0-47,66-33 0 0,-33 0 0 31,34-33 0-31,-33-66 0 0</inkml:trace>
  <inkml:trace contextRef="#ctx0" brushRef="#br0" timeOffset="271081.5366">7605 15445 512 0,'0'0'0'47,"0"32"0"-47,0 1 0 0,0 34 0 31,-32 65 0-31,32 0 0 0,0 1 0 47,0-2 0-47,0-65 0 0</inkml:trace>
  <inkml:trace contextRef="#ctx0" brushRef="#br0" timeOffset="271240.1163">7737 15907 512 0,'0'0'0'63,"33"33"0"-63,-33 34 0 0,0 0 0 31,35-3 0-31,-35-31 0 0</inkml:trace>
  <inkml:trace contextRef="#ctx0" brushRef="#br0" timeOffset="271564.252">7969 15577 512 0,'0'0'0'47,"0"0"0"-47,32 33 0 0,2-33 0 47,32 0 0-47,2 0 0 0,-4-33 0 46,2 33 0-46,-32 33 0 0,-34 33 0 32,-34 33 0-32,1 0 0 0,0 34 0 47,0-35 0-47,33-32 0 0</inkml:trace>
  <inkml:trace contextRef="#ctx0" brushRef="#br0" timeOffset="273173.9731">13228 16303 512 0,'0'0'0'47,"0"-32"0"-47,0 32 0 0,0 0 0 47,0 32 0-47,0 36 0 0,0 30 0 31,0 68 0-31,-33-1 0 0,33-33 0 47,0-65 0-47,33-1 0 0,-33-66 0 31</inkml:trace>
  <inkml:trace contextRef="#ctx0" brushRef="#br0" timeOffset="273736.4757">13494 16271 512 0,'0'0'0'47,"0"0"0"-47,0 0 0 0,0 0 0 31,0 0 0-31,0 32 0 0,0 36 0 62,0 30 0-62,31 2 0 0,35 0 0 47,-32-100 0-47,31 0 0 0,2-68 0 32,-34-32 0-17,0-30 0-15,-33 62 0 31,0 4 0-31,0-4 0 0,0 68 0 47,0 32 0-47,-33 36 0 0,33 64 0 47,0 1 0-47,-33 0 0 0,33-2 0 47,0-31 0-47,0-34 0 0</inkml:trace>
  <inkml:trace contextRef="#ctx0" brushRef="#br0" timeOffset="274175.7016">14154 16239 512 0,'0'-68'0'47,"0"68"0"-47,0-33 0 0,-33 33 0 63,0 0 0-63,-2 65 0 0,3 35 0 31,32 0 0-31,0-34 0 0,67-66 0 47,-1-33 0-47,0-32 0 16,-33-35 0 15,0 32 0-31,0 36 0 0,-33 100 0 31,33 64 0-15,-33 33 0-16,0 0 0 31,0 2 0-31,0-103 0 0</inkml:trace>
  <inkml:trace contextRef="#ctx0" brushRef="#br0" timeOffset="274344.681">14550 16669 512 0,'-33'32'0'47,"33"1"0"-47,0 1 0 0,0 32 0 46,0 0 0-46,0-34 0 0</inkml:trace>
  <inkml:trace contextRef="#ctx0" brushRef="#br0" timeOffset="274738.8556">14849 16336 512 0,'0'-65'0'47,"0"33"0"-47,0-4 0 0,-33 4 0 47,-34 32 0-47,34 32 0 0,0 36 0 47,33-3 0-47,33-30 0 0,34-35 0 47,-1 0 0-47,-2-35 0 0,3-30 0 47,-67 65 0-47,33 32 0 0,-33 68 0 46,-33 33 0-46,33 0 0 0,0-68 0 32</inkml:trace>
  <inkml:trace contextRef="#ctx0" brushRef="#br0" timeOffset="276190.981">10482 16601 512 0,'0'0'0'31,"0"34"0"-31,0 32 0 0,0 33 0 47,0 1 0-47,-34 32 0 0,34-67 0 63,0 3 0-63</inkml:trace>
  <inkml:trace contextRef="#ctx0" brushRef="#br0" timeOffset="276663.7911">10583 16834 512 0,'0'0'0'46,"32"-66"0"-46,1 66 0 0,34-67 0 47,-2 35 0-47,-33 32 0 0,2 32 0 63,-1 67 0-63,-66-31 0 0,-1 30 0 31,2-65 0-31,0-33 0 0,32-33 0 47,32 33 0-47,34-34 0 0,-33 34 0 31,0 0 0-31,-33 34 0 0,0 32 0 47,-33-33 0-47,0-1 0 0,-1 2 0 63,2-34 0-63</inkml:trace>
  <inkml:trace contextRef="#ctx0" brushRef="#br0" timeOffset="276978.9503">11276 16569 512 0,'-34'0'0'31,"34"32"0"-31,-32 2 0 0,0 65 0 47,-35 1 0-47,35 32 0 0,32-33 0 47,32-67 0-47,35-32 0 0,31-32 0 47,-32-67 0-47,-33 1 0 0,-33 30 0 31,0 2 0-31</inkml:trace>
  <inkml:trace contextRef="#ctx0" brushRef="#br0" timeOffset="277158.4727">11541 16800 512 0,'0'0'0'32,"0"34"0"-32,0 0 0 0,0 30 0 47,-33-30 0-47</inkml:trace>
  <inkml:trace contextRef="#ctx0" brushRef="#br0" timeOffset="277540.4668">11674 16536 512 0,'0'-35'0'47,"0"3"0"-47,-34 32 0 0,34 0 0 46,0 32 0-46,0 3 0 0,34 64 0 47,31 0 0-47,-32 1 0 0,-33-2 0 47,0 2 0-47,-33-35 0 0,0-31 0 47,1-68 0-47,32-31 0 0,0-35 0 31,65-32 0-31,-32 33 0 0,33-1 0 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57" units="1/cm"/>
          <inkml:channelProperty channel="Y" name="resolution" value="1820.38892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20-02-26T17:41:40.5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16601 13064 512 0,'0'0'0'47,"-33"0"0"-47,33 0 0 0,-33 0 0 46,-1 0 0-46,2 0 0 0,0 33 0 47,-2-2 0-47,-33 38 0 0,34-5 0 47,0 3 0-47,-33 64 0 0,33-31 0 47,0 34 0-47,33-3 0 0,0 1 0 47,0-33 0-47,33 33 0 0,0-33 0 31,0-33 0-31,0 1 0 0,33-1 0 47,-32-32 0-47,-1-1 0 0,1-2 0 47,-2-31 0-47,-32 0 0 0,0 0 0 47,0 0 0-47,0 0 0 0,0 0 0 15</inkml:trace>
  <inkml:trace contextRef="#ctx0" brushRef="#br0" timeOffset="16965.7594">16899 13328 512 0,'0'0'0'47,"0"0"0"-47,0 0 0 0,32 67 0 47,-32 31 0-47,0 35 0 0,0 65 0 47,0 0 0-47,34-33 0 0,-34-66 0 47,0-33 0-47,0-66 0 0,0-32 0 47,0-34 0-47,0-1 0 0,33 35 0 15</inkml:trace>
  <inkml:trace contextRef="#ctx0" brushRef="#br0" timeOffset="17551.2114">17560 13559 512 0,'-33'-31'0'47,"33"-4"0"-47,0 1 0 0,-33-30 0 47,0-3 0-47,0 32 0 0,-33 35 0 47,-1 0 0-47,2 0 0 0,-2 68 0 47,34-3 0-47,0 37 0 0,33 29 0 31,33 34 0-31,33 1 0 15,33-67 0 17,1-1 0-32,-1-98 0 0,-33-66 0 47,0-33 0-47,-32-1 0 0,-2-31 0 46,-64 33 0-46,32-4 0 0,-34 39 0 32,1 28 0-32,33 35 0 0</inkml:trace>
  <inkml:trace contextRef="#ctx0" brushRef="#br0" timeOffset="18136.6459">18154 13395 512 0,'0'-34'0'31,"0"1"0"-31,0 33 0 0,-32-35 0 47,-2 3 0-47,-30 32 0 0,-3 0 0 47,1 32 0-47,33 36 0 0,33 30 0 47,33-29 0-47,33-6 0 0,1-63 0 47,-3-63 0-47,-30-6 0 0,-2-29 0 46,2 30 0-46,-34 103 0 0,34 63 0 47,-1 35 0-47,0 66 0 0,-33-67 0 47,0-32 0-47,33-35 0 0,-33-31 0 31,0-68 0-31,0 34 0 0,0-33 0 16</inkml:trace>
  <inkml:trace contextRef="#ctx0" brushRef="#br0" timeOffset="20386.6465">18817 14155 512 0,'0'0'0'47,"0"32"0"-47,33-32 0 0,-33 33 0 47,0 1 0-47,0-2 0 0,0-32 0 47,0 0 0-47,0 0 0 0,0 0 0 31,34-66 0-31,-34 33 0 0,31 1 0 47,-62 32 0-47,31 0 0 0,0 0 0 31,0 0 0-31,0 0 0 0</inkml:trace>
  <inkml:trace contextRef="#ctx0" brushRef="#br0" timeOffset="21759.4913">19346 13459 512 0,'0'0'0'62,"0"-33"0"-62,0 33 0 0,0-31 0 32,-34-3 0-32,1 34 0 0,2 34 0 46,-3 64 0-46,-32 0 0 0,66 102 0 47,0-1 0-47,33-34 0 0,65 0 0 32,-31-99 0-32,-1-100 0 15,0-64 0 16,-66-35 0-31,0 34 0 0,-33 33 0 47,-33 66 0-47,-1 34 0 0,34 65 0 47,2-33 0-47,31-1 0 0,31-65 0 47,2-33 0-47</inkml:trace>
  <inkml:trace contextRef="#ctx0" brushRef="#br0" timeOffset="22301.0456">19809 13426 512 0,'0'0'0'32,"0"0"0"-32,0 0 0 0,0-31 0 47,33-3 0-47,0 1 0 0,34-34 0 46,-2 3 0-46,2 28 0 0,-1 36 0 47,-34 36 0-47,2 28 0 0,-34 70 0 47,-34 30 0-47,-30 35 0 0,30-1 0 47,-65-65 0-47,32-101 0 0,34-64 0 47,33-67 0-47,33-1 0 0,34 34 0 31,0 66 0-15,-1 0 0-16,-2 34 0 31,-30-2 0-31,-1 0 0 0,0-32 0 47,-33 0 0-47</inkml:trace>
  <inkml:trace contextRef="#ctx0" brushRef="#br0" timeOffset="23615.5406">21266 14155 512 0,'32'32'0'31,"-32"1"0"-31,0 33 0 0,0 34 0 47,-32 66 0-47,-3-35 0 0,2-31 0 47,0-35 0-47,0-65 0 0</inkml:trace>
  <inkml:trace contextRef="#ctx0" brushRef="#br0" timeOffset="24899.1174">22323 13328 512 0,'0'0'0'47,"0"0"0"-47,0 0 0 0,0 67 0 47,0 31 0-47,33 102 0 0,-33-3 0 47,0 2 0-47,33-68 0 0,-33-65 0 46,32-66 0-46,-32-32 0 0,0-35 0 32,34-31 0-32</inkml:trace>
  <inkml:trace contextRef="#ctx0" brushRef="#br0" timeOffset="25528.4375">23149 13230 512 0,'34'0'0'47,"-34"0"0"-47,0 0 0 0,0 0 0 47,0 0 0-47,-34 31 0 0,-31 1 0 47,-3-32 0-47,3 35 0 0,33-2 0 46,-2 32 0-46,1 2 0 0,0-32 0 32,33 28 0-32,33-28 0 0,0-35 0 47,33-35 0-47,-34 3 0 0,35 1 0 46,-33-4 0-46,-1 70 0 0,-1 28 0 47,-32 39 0-47,-32-4 0 0,-1 1 0 47,-35 1 0-47,3-68 0 0,33-32 0 47,-2 0 0-47,34-32 0 0,34-2 0 16</inkml:trace>
  <inkml:trace contextRef="#ctx0" brushRef="#br0" timeOffset="25853.5732">23580 12964 512 0,'0'0'0'47,"32"33"0"-47,-32 0 0 0,34 65 0 47,-34 67 0-47,-34 1 0 0,34-34 0 47,0 35 0-47,0-101 0 0,0-32 0 31,0-34 0-31,0-34 0 0</inkml:trace>
  <inkml:trace contextRef="#ctx0" brushRef="#br0" timeOffset="29612.5463">24373 13858 512 0,'-35'32'0'31,"35"-32"0"-31,0 32 0 0,-31 2 0 47,62 0 0-47,-31-2 0 0,0 1 0 63,35-33 0-63,-35 0 0 0</inkml:trace>
  <inkml:trace contextRef="#ctx0" brushRef="#br0" timeOffset="30097.2512">24770 13293 512 0,'0'-32'0'47,"0"1"0"-47,0-38 0 0,0 5 0 47,-33-3 0-47,-33 67 0 0,33 67 0 47,-1 33 0-47,34-4 0 0,34-28 0 47,-1-34 0-47,66-34 0 0,-34-67 0 31,3 0 0-31,-34 3 0 16,-3 64 0 15,-31 64 0-31,0 36 0 0,0 67 0 47,0-2 0-47,0-34 0 0,0-33 0 47,0-64 0-47,0 0 0 0,0-68 0 15</inkml:trace>
  <inkml:trace contextRef="#ctx0" brushRef="#br0" timeOffset="30580.9924">25531 12964 512 0,'0'-33'0'31,"-33"-1"0"-31,0 34 0 0,-33 0 0 47,0 34 0-47,32 32 0 0,34 34 0 31,34 0 0-31,64 31 0 0,2-33 0 63,-34 35 0-63,-33 1 0 0,-66-3 0 47,-33-33 0-47,0-30 0 0,-32-102 0 31,64-64 0-31,68-35 0 0,-2-33 0 62,67 33 0-62,-35 0 0 0,4 70 0 32,-36-6 0-17</inkml:trace>
  <inkml:trace contextRef="#ctx0" brushRef="#br0" timeOffset="32581.6591">26225 12666 512 0,'0'0'0'31,"0"0"0"-31,0 0 0 0,34 0 0 47,32 0 0-47,33 66 0 0,-33 33 0 47,0 67 0-47,0 34 0 0,-66 29 0 47,-34-29 0-47,2-35 0 0,32-34 0 47,-34-63 0-47,34-68 0 0,0-34 0 31</inkml:trace>
  <inkml:trace contextRef="#ctx0" brushRef="#br0" timeOffset="180242.9126">10251 17562 512 0,'0'0'0'31,"33"0"0"-31,-33-35 0 0,-33 35 0 47,33-32 0-47,0 32 0 0,-66 32 0 47,33 3 0-47,0 29 0 0,-1 36 0 47,1 0 0-47,-1 32 0 0,34-1 0 46,0 69 0-46,67-2 0 0,-33 0 0 47,32-32 0-47,0-67 0 0,0-67 0 47,-32-32 0-47,-1 0 0 0,-1 0 0 31,-32-32 0-31</inkml:trace>
  <inkml:trace contextRef="#ctx0" brushRef="#br0" timeOffset="182479.9382">16171 17693 512 0,'0'-31'0'47,"0"31"0"-47,0 0 0 0,33 0 0 47,0 31 0-47,33 34 0 0,-33 3 0 47,34 97 0-47,-1 33 0 0,-66 68 0 47,0-36 0-47,-32-64 0 0,-2-67 0 31,-33-32 0-31,34-67 0 16</inkml:trace>
  <inkml:trace contextRef="#ctx0" brushRef="#br0" timeOffset="183595.988">10780 17662 512 0,'0'0'0'47,"0"0"0"-47,0 64 0 0,-32 36 0 47,32 32 0-47,0 34 0 0,-33-1 0 47,66 1 0-47,-33-67 0 0,0-67 0 15</inkml:trace>
  <inkml:trace contextRef="#ctx0" brushRef="#br0" timeOffset="183811.4105">10946 17891 512 0,'0'33'0'47,"0"1"0"-47,-34 32 0 0,34 34 0 47,0 32 0-47,0-1 0 0,34-31 0 31,-34-67 0-31</inkml:trace>
  <inkml:trace contextRef="#ctx0" brushRef="#br0" timeOffset="184284.114">11079 17826 512 0,'0'-35'0'47,"0"2"0"-47,0 33 0 0,32-32 0 47,1-32 0-47,33 64 0 0,0 0 0 47,0 31 0-47,-33 67 0 0,-33 35 0 47,0 67 0-47,-33 31 0 0,1 0 0 47,-36-65 0-47,36-133 0 0,32-66 0 47,0-34 0-47,32-64 0 0,2 32 0 46,32 65 0-46,0 68 0 0,-31-2 0 32,-3 35 0-32</inkml:trace>
  <inkml:trace contextRef="#ctx0" brushRef="#br0" timeOffset="184441.7291">11739 18586 512 0,'0'0'0'32,"0"0"0"-32,0 34 0 0,33-2 0 31,-33 1 0-31</inkml:trace>
  <inkml:trace contextRef="#ctx0" brushRef="#br0" timeOffset="184877.5288">12136 17858 512 0,'0'-100'0'47,"0"68"0"-47,-33-32 0 0,0 28 0 31,-33 36 0-31,0 67 0 0,-1 31 0 47,101 35 0-47,-1-66 0 0,67-67 0 47,-2-33 0-47,1-34 0 0,-66 2 0 47,0 97 0-47,-33 34 0 0,0 99 0 47,-33 69 0-47,0-3 0 0,33-66 0 46,-33-67 0-46,66-98 0 0</inkml:trace>
  <inkml:trace contextRef="#ctx0" brushRef="#br0" timeOffset="185205.6533">12698 17758 512 0,'0'-32'0'31,"0"32"0"-31,0 32 0 0,-33 36 0 47,2 97 0-47,-4 0 0 0,70 2 0 47,-4-103 0-47,70-64 0 0,-3-64 0 47,-32-3 0-47,-66 0 0 0,-33 67 0 47,-34 34 0-47,-32 32 0 0,33 32 0 16</inkml:trace>
  <inkml:trace contextRef="#ctx0" brushRef="#br0" timeOffset="185495.8799">13327 18421 512 0,'34'34'0'63,"-2"-2"0"-63,-32 1 0 0,-32 67 0 47,-2 32 0-47,1-33 0 0,-33 0 0 31,-1-67 0-31,67-32 0 15</inkml:trace>
  <inkml:trace contextRef="#ctx0" brushRef="#br0" timeOffset="188489.8825">13757 17791 512 0,'0'0'0'47,"0"0"0"-47,0 0 0 0,33 35 0 46,-33 30 0-46,0 68 0 0,0 32 0 47,0 1 0-47,0-1 0 0,0-65 0 47,0-35 0-47,33-65 0 0,-33-33 0 31,33-65 0-31</inkml:trace>
  <inkml:trace contextRef="#ctx0" brushRef="#br0" timeOffset="189040.4074">14088 17791 512 0,'0'0'0'47,"0"0"0"-47,0 0 0 0,-35 0 0 47,35 35 0-47,0-3 0 0,0 34 0 47,0 1 0-47,35 31 0 0,-2-31 0 47,33-34 0-47,0-33 0 0,0-33 0 47,-33-67 0-47,0 2 0 0,-33 31 0 47,34 2 0-47,-68 65 0 0,34 65 0 31,0 2 0-15,-33 64 0-16,33 36 0 31,0-36 0-31,-33 2 0 0,66-67 0 47,-33 0 0-47,0-66 0 0</inkml:trace>
  <inkml:trace contextRef="#ctx0" brushRef="#br0" timeOffset="189694.6666">14849 17791 512 0,'0'-33'0'31,"0"33"0"-31,0 0 0 0,-33-32 0 47,0 32 0-47,-34 32 0 0,1 1 0 31,0 34 0-31,32-34 0 0,34 34 0 47,67-34 0-47,-1 32 0 0,0-32 0 47,1 67 0-47,-67 0 0 0,0 32 0 47,-67 1 0-47,1-67 0 0,33-34 0 47,-33-130 0-47,66-35 0 0,66-32 0 47,0-2 0-47,1 36 0 0,-1 64 0 47,-34 67 0-47</inkml:trace>
  <inkml:trace contextRef="#ctx0" brushRef="#br0" timeOffset="189896.123">15080 18289 512 0,'0'34'0'47,"0"-34"0"-47,0 32 0 0,0 0 0 47,33 2 0-47,-33 0 0 0</inkml:trace>
  <inkml:trace contextRef="#ctx0" brushRef="#br0" timeOffset="193213.2598">15609 17826 512 0,'0'0'0'31,"0"0"0"-31,-33 0 0 0,33 0 0 47,0 32 0-47,0-32 0 0,-33 66 0 47,0 1 0-47,0 31 0 0,33 36 0 31,0-2 0-31,0-32 0 0,33-35 0 47,33-31 0-47,-33-68 0 0,1-31 0 47,-2-3 0-47,-32 4 0 0,-32 30 0 47,-2 34 0-47,1 66 0 0,0-34 0 47,0 2 0-47,33 0 0 0,0-34 0 31</inkml:trace>
  <inkml:trace contextRef="#ctx0" brushRef="#br0" timeOffset="193573.2965">15741 17891 512 0,'0'0'0'47,"0"0"0"-47,0 0 0 0,0 0 0 47,0 33 0-47,0 1 0 0,0-1 0 47,33 32 0-47,0-32 0 0,0 2 0 31,0-35 0-31,0-68 0 0</inkml:trace>
  <inkml:trace contextRef="#ctx0" brushRef="#br0" timeOffset="193788.7218">16007 17826 512 0,'0'0'0'47,"0"0"0"-47,0 32 0 0,-34 34 0 31,34 66 0-31,0 1 0 0,0 33 0 47,34-34 0-47,-34-65 0 0,0-35 0 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57" units="1/cm"/>
          <inkml:channelProperty channel="Y" name="resolution" value="1820.38892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20-02-26T17:45:32.7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2346 12600 512 0,'0'0'0'47,"0"0"0"-47,0 0 0 0,-34 0 0 47,34 0 0-47,-31 0 0 0,-2 0 0 47,-34 66 0-47,3 33 0 0,-4 33 0 31,35 35 0-31,-1 62 0 0,68-29 0 63,32-34 0-63,1-34 0 0,-2-99 0 47,2 1 0-47,-36-68 0 0,3 1 0 15</inkml:trace>
  <inkml:trace contextRef="#ctx0" brushRef="#br0" timeOffset="813.2682">3108 13030 512 0,'0'-33'0'47,"0"33"0"-47,0 0 0 0,0-33 0 47,0 0 0-47,-34-1 0 0,1 1 0 47,-33 33 0-47,-1 33 0 0,-32 34 0 47,34 66 0-47,65 31 0 0,32 1 0 47,35-32 0-47,32-66 0 0,33-102 0 47,1-63 0-47,-35-34 0 0,-63-32 0 47,-4 64 0-47,-62 0 0 0,-4 67 0 31,2 33 0-31</inkml:trace>
  <inkml:trace contextRef="#ctx0" brushRef="#br0" timeOffset="1845.5097">2513 12732 512 0,'0'0'0'31,"0"33"0"-31,0 33 0 0,0 34 0 47,0-1 0-47,-33 68 0 0,33-71 0 47,-35 6 0-47,35-38 0 0,0-30 0 47,0-34 0-47</inkml:trace>
  <inkml:trace contextRef="#ctx0" brushRef="#br0" timeOffset="2869.286">3669 12765 512 0,'34'0'0'47,"-34"0"0"-47,0-33 0 0,32 33 0 47,-32-33 0-47,-32 0 0 0,32 33 0 31,-34 0 0-31,-31 33 0 0,-3 33 0 47,36 33 0-47,32 1 0 0,32-67 0 47,36 0 0-47,-3-33 0 0,1-66 0 47,0 33 0-47,-32-1 0 0,-1 68 0 47,-33 32 0-47,0 34 0 0,0 33 0 47,-33-35 0-47,33-31 0 0</inkml:trace>
  <inkml:trace contextRef="#ctx0" brushRef="#br0" timeOffset="3027.8618">4067 13459 512 0,'0'0'0'47,"0"0"0"-47,0 0 0 0,0 0 0 47,0 0 0-47</inkml:trace>
  <inkml:trace contextRef="#ctx0" brushRef="#br0" timeOffset="23324.1305">4132 13459 512 0,'0'0'0'47,"0"0"0"-47,0 0 0 0,0 0 0 15</inkml:trace>
  <inkml:trace contextRef="#ctx0" brushRef="#br0" timeOffset="23740.0379">4431 12831 512 0,'0'0'0'47,"-34"0"0"-47,34 33 0 0,-65 67 0 47,32 0 0-47,0-3 0 0,-2 35 0 47,103-64 0-47,-3-68 0 0,2-33 0 31,32-2 0-31,-65 3 0 16,-34 32 0 15,-34 32 0-31,-33 3 0 0,35 32 0 47,32-36 0-47</inkml:trace>
  <inkml:trace contextRef="#ctx0" brushRef="#br0" timeOffset="24110.0331">4695 12964 512 0,'0'0'0'32,"33"0"0"-32,-1-33 0 0,3 33 0 62,-3 0 0-62,35 33 0 0,-67 0 0 31,-34 67 0-15,1 0 0-16,1-4 0 31,-3-28 0-31,70-34 0 0,-3-34 0 47,35-34 0-47,-2 1 0 0</inkml:trace>
  <inkml:trace contextRef="#ctx0" brushRef="#br0" timeOffset="24449.1254">5291 13230 512 0,'0'63'0'46,"0"-28"0"-46,0 32 0 0,0 31 0 32,0 35 0-32,-33-34 0 0,-1-33 0 47,0-66 0-47,34 0 0 0,34-66 0 46</inkml:trace>
  <inkml:trace contextRef="#ctx0" brushRef="#br0" timeOffset="25313.8128">5852 12666 512 0,'0'0'0'32,"0"0"0"-32,0 33 0 0,0 33 0 62,0 66 0-62,0 1 0 0,-33 67 0 31,33-69 0-31,0 1 0 0,0-66 0 47,0-66 0-47,0-66 0 0,33 32 0 16</inkml:trace>
  <inkml:trace contextRef="#ctx0" brushRef="#br0" timeOffset="26202.4404">6413 12732 512 0,'0'0'0'63,"0"-33"0"-63,0 33 0 0,0 0 0 31,0 0 0-31,0 0 0 0,0 0 0 47,0 0 0-47,-32 33 0 0,0-33 0 31,-2 33 0-31,-31-33 0 0,31 34 0 47,34 31 0-47,-33 2 0 0,33-1 0 47,0-33 0-47,0 1 0 0,33-1 0 47,1-66 0-47,31 33 0 0,-31 0 0 46,-34 33 0-46,32 31 0 0,-64-28 0 47,-2 28 0-47,-65-32 0 0,33 3 0 47,0-70 0-47,32 35 0 0,34-32 0 31</inkml:trace>
  <inkml:trace contextRef="#ctx0" brushRef="#br0" timeOffset="26438.806">6646 12501 512 0,'0'33'0'46,"0"-33"0"-46,33 66 0 0,-33 0 0 47,0 67 0-47,0 32 0 0,-33-32 0 47,1 0 0-47,32-35 0 0,0-65 0 16</inkml:trace>
  <inkml:trace contextRef="#ctx0" brushRef="#br0" timeOffset="26597.5077">6910 13161 512 0,'-33'0'0'47,"33"36"0"-47,0-36 0 0,-32 33 0 31</inkml:trace>
  <inkml:trace contextRef="#ctx0" brushRef="#br0" timeOffset="27013.4311">7406 12732 512 0,'0'-33'0'31,"-33"33"0"-31,1 0 0 0,-35 0 0 62,2 33 0-62,31 34 0 0,34 31 0 32,34-64 0-32,64-34 0 0,1-34 0 47,-32-32 0-47,-33 66 0 0,-2 66 0 46,-32 34 0-46,-32 31 0 0,-2 34 0 47,-33-97 0-47,67-3 0 0,0-96 0 16</inkml:trace>
  <inkml:trace contextRef="#ctx0" brushRef="#br0" timeOffset="27350.5293">7836 12799 512 0,'0'-67'0'47,"0"67"0"-47,0-33 0 0,-31 33 0 47,-4 66 0-47,2 33 0 0,33 34 0 46,0-2 0-46,0-29 0 0,0-39 0 32,-32-28 0-32,-2-70 0 0,34-28 0 62,34-39 0-62,-2 4 0 0,36-1 0 47,-37 32 0-47,36 34 0 0</inkml:trace>
  <inkml:trace contextRef="#ctx0" brushRef="#br0" timeOffset="27644.2582">7870 12170 512 0,'33'-32'0'47,"-33"64"0"-47,34 2 0 0,30 65 0 47,36 33 0-47,-32 33 0 0,-37 34 0 46,-62 32 0-46,-4-31 0 0,-30-69 0 47,-3-33 0-47,4-64 0 0,30-34 0 16</inkml:trace>
  <inkml:trace contextRef="#ctx0" brushRef="#br0" timeOffset="32774.5463">9954 12666 512 0,'0'-32'0'46,"0"32"0"-46,0 0 0 0,0-34 0 32,0 1 0-32,0 33 0 0,0 0 0 47,0 0 0-47,0 99 0 0,0 34 0 46,0-1 0-46,0 34 0 0,33-66 0 63,-2-67 0-63,3-33 0 0,-1-33 0 31,1-3 0-31,-1 36 0 0,0 0 0 63,1 36 0-63,31-36 0 0,-32 0 0 31,66-36 0-31,-33-28 0 0,1-36 0 47,-33 34 0-47,-34-1 0 0,-34 2 0 47,0 65 0-47,34 32 0 0,-33 1 0 31,33 0 0-31</inkml:trace>
  <inkml:trace contextRef="#ctx0" brushRef="#br0" timeOffset="33718.0257">10879 12897 512 0,'0'-33'0'63,"0"33"0"-63,0 33 0 0,33-33 0 47,-33 67 0-47,0-34 0 0,0 34 0 31,0-3 0-31,0-31 0 0,0-33 0 31</inkml:trace>
  <inkml:trace contextRef="#ctx0" brushRef="#br0" timeOffset="34001.2682">11408 12303 512 0,'0'33'0'47,"0"0"0"-47,0 33 0 0,0 33 0 62,-33 66 0-62,33 0 0 0,33-32 0 31,2-66 0-31,30-34 0 0,35-66 0 47,-34-1 0-47</inkml:trace>
  <inkml:trace contextRef="#ctx0" brushRef="#br0" timeOffset="34190.7608">11276 12765 512 0,'0'0'0'47,"0"-33"0"-47,34 33 0 0,64-33 0 47,2 33 0-47,0-33 0 0,-34-33 0 31</inkml:trace>
  <inkml:trace contextRef="#ctx0" brushRef="#br0" timeOffset="34482.9785">11905 12238 512 0,'0'98'0'47,"-34"-31"0"-47,34 31 0 0,0 100 0 31,-33 0 0-31,33-98 0 0,33-33 0 47,-33-134 0-47,67-33 0 0,-1 34 0 47,-32 34 0-47,-2 64 0 0,1 1 0 47,0 34 0-47,-66-67 0 0</inkml:trace>
  <inkml:trace contextRef="#ctx0" brushRef="#br0" timeOffset="35732.6492">13062 12467 512 0,'0'-32'0'47,"0"0"0"-47,-33-2 0 0,33-32 0 47,-66 33 0-47,33 66 0 0,-67 33 0 47,68 0 0-47,0 66 0 0,64-65 0 47,0-67 0-47,68-34 0 0,-1-32 0 46,-33-1 0-46,0 3 0 0,-32 96 0 47,-34 67 0-47,0 66 0 0,0-33 0 32,0-32 0-32,0-34 0 15,0-33 0 16,0-33 0-31,0 0 0 0,33-66 0 32</inkml:trace>
  <inkml:trace contextRef="#ctx0" brushRef="#br0" timeOffset="38454.0573">13790 12600 512 0,'0'0'0'31,"0"-33"0"-16,0 33 0-15,0-33 0 32,0 0 0-32,-33-33 0 0,1 34 0 47,-3-2 0-47,-30 1 0 0,-2 33 0 46,-32 33 0-46,66 1 0 0,33 30 0 47,0-30 0-47,68-34 0 0,-4 0 0 47,3-34 0-47,-35 34 0 0,1 34 0 47,2 65 0-47,-35 0 0 0,-35 66 0 47,35-32 0-47,0-33 0 0,0-69 0 47,0-62 0-47,35 31 0 0,-35-67 0 15</inkml:trace>
  <inkml:trace contextRef="#ctx0" brushRef="#br0" timeOffset="38761.236">14154 12336 512 0,'0'-33'0'47,"0"33"0"-47,-33 0 0 0,0 0 0 47,-34 66 0-47,1 32 0 0,66-31 0 31,0-1 0-31,66-99 0 0,34 0 0 47,-34 0 0-47,-33-65 0 0,-33 64 0 31,0 1 0-15</inkml:trace>
  <inkml:trace contextRef="#ctx0" brushRef="#br0" timeOffset="38970.6756">14483 12204 512 0,'0'0'0'47,"0"66"0"-47,-31 0 0 0,-2 65 0 32,-67 2 0-17,34 32 0-15,0-33 0 31,33 1 0-31,33-66 0 0</inkml:trace>
  <inkml:trace contextRef="#ctx0" brushRef="#br0" timeOffset="39219.0128">14617 12732 512 0,'0'0'0'31,"-33"0"0"-31,-1 33 0 0,1 33 0 47,-32 0 0-47,65 1 0 0,31-1 0 47,36-99 0-47,33 0 0 0,-1-34 0 31,-65-31 0-31,-34 64 0 0</inkml:trace>
  <inkml:trace contextRef="#ctx0" brushRef="#br0" timeOffset="40243.2748">15741 12699 512 0,'0'0'0'46,"-34"-33"0"-46,34 33 0 0,-32 0 0 47,-34 33 0-47,-33 0 0 0,66 34 0 47,-34-2 0-47,67 2 0 0,33-1 0 47,1-33 0-47,32 1 0 0,0-1 0 31</inkml:trace>
  <inkml:trace contextRef="#ctx0" brushRef="#br0" timeOffset="40524.5286">16138 12765 512 0,'-33'0'0'47,"33"0"0"-47,-66 34 0 0,0-2 0 47,33 34 0-47,-1 34 0 0,68-33 0 47,-1-34 0-47,1-66 0 0,64-34 0 31,-65 1 0-31,0-1 0 0</inkml:trace>
  <inkml:trace contextRef="#ctx0" brushRef="#br0" timeOffset="40805.7794">16403 12964 512 0,'0'0'0'31,"0"33"0"-31,0-66 0 0,0 0 0 62,34-34 0-62,30 2 0 0,3 31 0 32,-34 34 0-32,0 34 0 0,-33 31 0 62,-33 35 0-62,33-67 0 0</inkml:trace>
  <inkml:trace contextRef="#ctx0" brushRef="#br0" timeOffset="41065.1617">17263 11973 512 0,'-33'-33'0'46,"-1"-1"0"-46,1 34 0 0,-33 67 0 32,33 98 0-32,-33 66 0 0,66 34 0 62,33-35 0-62,33-64 0 0,-33-132 0 16</inkml:trace>
  <inkml:trace contextRef="#ctx0" brushRef="#br0" timeOffset="41391.2555">16833 12699 512 0,'0'0'0'47,"34"0"0"-47,30 0 0 0,36 0 0 47,-1-33 0-47,1 1 0 0,-35-2 0 47,2 1 0-47,-34 33 0 0,0 0 0 47,0 67 0-47,-33-2 0 0,0 1 0 47,0 0 0-47,-33 0 0 0,33 1 0 31,0-67 0-31</inkml:trace>
  <inkml:trace contextRef="#ctx0" brushRef="#br0" timeOffset="41696.4388">17924 12600 512 0,'-66'0'0'47,"33"34"0"-47,-33-2 0 0,32 34 0 31,34 33 0-31,34-33 0 0,32-66 0 47,33-66 0-47,-33-66 0 0,-32-66 0 47,-2 33 0-47,-32 33 0 0,0 66 0 31,-32 98 0-31</inkml:trace>
  <inkml:trace contextRef="#ctx0" brushRef="#br0" timeOffset="42168.4903">18122 12699 512 0,'32'0'0'47,"2"0"0"-47,0-33 0 0,32 33 0 31,-33-66 0-31,-33 33 0 0,-33 33 0 47,-33 0 0-47,-2 67 0 0,68-2 0 47,34 35 0-47,0-35 0 0,32-32 0 47,0 1 0-47,-33-68 0 0,34 1 0 47,-35-32 0-47,0-2 0 0,35 34 0 46,33 0 0-46,-34 33 0 0,-33 33 0 47,0 0 0-47,-33 34 0 0,-33-35 0 47,33 1 0-47</inkml:trace>
  <inkml:trace contextRef="#ctx0" brushRef="#br0" timeOffset="42416.8247">19214 12534 512 0,'-33'0'0'46,"-33"66"0"-46,66-32 0 0,-66 64 0 47,32 1 0-47,34-33 0 0,67 1 0 32,-1-100 0-32</inkml:trace>
  <inkml:trace contextRef="#ctx0" brushRef="#br0" timeOffset="42686.1113">19578 12666 512 0,'33'-32'0'47,"-1"-2"0"-47,3 1 0 0,-35-33 0 47,0 66 0-47,-67 0 0 0,34 33 0 47,-33 33 0-47,66 33 0 0,33 1 0 47,33-68 0-47,33 1 0 0,-33-66 0 31</inkml:trace>
  <inkml:trace contextRef="#ctx0" brushRef="#br0" timeOffset="44891.2112">20172 12699 512 0,'0'66'0'47,"-32"-32"0"-47,32-2 0 0,-32 34 0 47,-2 1 0-47,2-1 0 0,32-32 0 47,-35-1 0-47</inkml:trace>
  <inkml:trace contextRef="#ctx0" brushRef="#br0" timeOffset="45353.975">20570 12534 512 0,'0'-33'0'63,"0"33"0"-63,0 0 0 0,0 33 0 31,0 0 0-31,0 34 0 0,33 31 0 47,33-65 0-47,-1 1 0 0,2-34 0 47,0-34 0-47,-1-32 0 0,-34 33 0 31,-32 33 0-31,34 0 0 0,-1 33 0 47,0-33 0-47,66-33 0 0,-66 1 0 47,35-35 0-47,-68 34 0 0,0 0 0 31,0-1 0-31</inkml:trace>
  <inkml:trace contextRef="#ctx0" brushRef="#br0" timeOffset="45678.1108">21661 12534 512 0,'32'0'0'47,"3"0"0"-47,-3 0 0 0,35-33 0 47,-34-1 0-47,-33 2 0 0,-33 0 0 31,-34 32 0-31,0 32 0 0,35 34 0 47,32 33 0-47,32-33 0 0,35 0 0 47,0-66 0-47</inkml:trace>
  <inkml:trace contextRef="#ctx0" brushRef="#br0" timeOffset="46017.2018">22885 12270 512 0,'0'0'0'47,"0"-32"0"-47,0 32 0 0,-33 0 0 47,-34 32 0-47,2 34 0 0,-2 33 0 47,35 0 0-47,32-33 0 0,66 0 0 31,32-33 0-31</inkml:trace>
  <inkml:trace contextRef="#ctx0" brushRef="#br0" timeOffset="46376.3851">23347 12501 512 0,'-64'-34'0'47,"30"68"0"-47,1-34 0 16,0 33 0 15,33 0 0-31,33 0 0 0,66-66 0 47,-34 0 0-47,35 0 0 0,0-1 0 47,-68 34 0-47,35 67 0 0,-33-1 0 46,-34-32 0-46,31-2 0 0,2 1 0 47,1-66 0-47</inkml:trace>
  <inkml:trace contextRef="#ctx0" brushRef="#br0" timeOffset="46565.8785">23975 12467 512 0,'35'-32'0'47,"-2"32"0"-47,0-32 0 0,-1-2 0 47,35 68 0-47,-67-2 0 0,0 0 0 31,0 35 0-31,0-34 0 0</inkml:trace>
  <inkml:trace contextRef="#ctx0" brushRef="#br0" timeOffset="47105.4366">25367 12105 512 0,'-34'0'0'32,"-33"0"0"-32,34 33 0 0,-33-33 0 46,33 66 0-46,33 0 0 0,65-33 0 47,2 67 0-47,-34-36 0 0,-33 36 0 47,-33-33 0-47,-66-35 0 0,33 1 0 47,0-66 0-47,32 33 0 0</inkml:trace>
  <inkml:trace contextRef="#ctx0" brushRef="#br0" timeOffset="47511.6222">25630 12369 512 0,'-68'0'0'47,"37"34"0"-47,31-34 0 0,-66 32 0 47,66 34 0-47,33 0 0 0,66-33 0 47,-34 1 0-47,3-68 0 0,-3-32 0 47,-65 33 0-47,34-33 0 0,-34 66 0 47,33 32 0-47,-33 2 0 0,33 32 0 31,-33-33 0-15,66 1 0-16,-1-34 0 31</inkml:trace>
  <inkml:trace contextRef="#ctx0" brushRef="#br0" timeOffset="47814.1104">26259 12567 512 0,'-34'33'0'47,"34"-33"0"-47,34 0 0 0,-1 34 0 47,0-68 0-47,32 1 0 0,-31-33 0 46,-1 32 0-46,-33 68 0 0,-33 32 0 47,-1 66 0-47,2-32 0 16,-34-2 0 15,33-31 0-31,33-34 0 0</inkml:trace>
  <inkml:trace contextRef="#ctx0" brushRef="#br0" timeOffset="50636.686">27582 11940 512 0,'0'-34'0'46,"0"34"0"-46,32 0 0 0,-32 0 0 32,-32 98 0-32,-1 36 0 0,-35 31 0 47,35 33 0-47,1-65 0 0,64-35 0 46,35-65 0-46,0-33 0 0,-1 0 0 47,-1-33 0-47,-65-33 0 0</inkml:trace>
  <inkml:trace contextRef="#ctx0" brushRef="#br0" timeOffset="50818.3275">27284 12403 512 0,'0'0'0'47,"0"0"0"-47,33 0 0 0,66 0 0 47,0-34 0-47,34 1 0 0,-35 0 0 47,1 0 0-47,-32-33 0 0</inkml:trace>
  <inkml:trace contextRef="#ctx0" brushRef="#br0" timeOffset="51381.823">28178 11573 512 0,'0'36'0'31,"0"28"0"-15,-34 36 0-16,0 131 0 31,1 3 0-31,1-5 0 0,-1-62 0 47,-2-102 0-47,103-65 0 0,-36-65 0 47,35-35 0-47,-2 67 0 0,-32 33 0 47,-33 33 0-47,34 33 0 0,-34 0 0 47,0-33 0-47,33-33 0 0,33-33 0 46,33-33 0-46,-31 33 0 0,30-33 0 47,-66 0 0-47,-32 34 0 0,-32 32 0 47,0 64 0-47,-34 36 0 0,66-1 0 31,66 0 0-31,65-65 0 16,1-68 0 15,1 1 0-31</inkml:trace>
  <inkml:trace contextRef="#ctx0" brushRef="#br0" timeOffset="58053.7003">28972 12600 512 0,'32'0'0'31,"-32"-33"0"-31,-32 33 0 0,32-33 0 47,0 0 0-47,-35-1 0 0,3 2 0 47,-36 32 0-47,34 0 0 0,-30 0 0 47,30 0 0-47,-31 32 0 0,33 2 0 46,32-1 0-46,0 33 0 0,-35 0 0 47,70-33 0-47,-35 0 0 0,32 34 0 47,0-67 0-47,35 0 0 0,-3 0 0 47,4-34 0-47,-34-32 0 0,33 1 0 31,-35-2 0-31,0 1 0 16,-32 32 0 31,0 34 0-47,0 34 0 0,0 32 0 31,33 1 0-31,1-2 0 0,-1-32 0 47,-2 0 0-47,37-33 0 0,-68-33 0 31,33 33 0-31</inkml:trace>
  <inkml:trace contextRef="#ctx0" brushRef="#br0" timeOffset="58366.8647">29698 11773 512 0,'65'-31'0'47,"-31"-5"0"-47,-34 72 0 0,0 29 0 47,-34 101 0-47,-31 65 0 0,-1 0 0 47,66-32 0-47,0-101 0 0,99-31 0 47,0-101 0-47,-32 1 0 0</inkml:trace>
  <inkml:trace contextRef="#ctx0" brushRef="#br0" timeOffset="58536.412">29566 12403 512 0,'33'0'0'47,"0"-34"0"-47,33 34 0 0,66-33 0 47,1 33 0-47,-1 33 0 0</inkml:trace>
  <inkml:trace contextRef="#ctx0" brushRef="#br0" timeOffset="58850.0603">31021 11838 512 0,'32'-31'0'46,"1"31"0"-46,-33 0 0 0,0 64 0 47,0 69 0-47,-65 67 0 0,-1-1 0 32,33-35 0-32,66-65 0 0,33-66 0 62,33-66 0-62,-32-33 0 0</inkml:trace>
  <inkml:trace contextRef="#ctx0" brushRef="#br0" timeOffset="59020.604">30790 12204 512 0,'33'0'0'46,"32"34"0"-46,-31-34 0 0,97 0 0 47,-30 0 0-47,-3-34 0 0</inkml:trace>
  <inkml:trace contextRef="#ctx0" brushRef="#br0" timeOffset="59561.1569">31583 11609 512 0,'0'33'0'47,"-33"-2"0"-47,33 38 0 0,-33 95 0 47,-34 35 0-47,2 32 0 0,31-66 0 31,34-32 0-31,0-133 0 0,68-34 0 47,-4-65 0-47,36 1 0 0,-33 64 0 47,-34 34 0-47,-33 66 0 0,-33 33 0 47,66-66 0-47,-1-33 0 0,36 0 0 47,30-33 0-47,1 0 0 0,-32 33 0 47,-35-34 0-47,-32-30 0 0,-32 64 0 47,-35 0 0-47,0 32 0 0,67 34 0 47,67 0 0-47,0-33 0 0,64-66 0 31,-32-67 0-31</inkml:trace>
  <inkml:trace contextRef="#ctx0" brushRef="#br0" timeOffset="61103.0358">9855 14187 512 0,'32'33'0'47,"-32"33"0"-47,0 0 0 0,0 101 0 31,0 30 0-31,0 1 0 0,-32-66 0 62,-2-64 0-62,34-68 0 0,0-100 0 32,0-66 0-32,66-99 0 0,1-32 0 46,64 1 0-46,-64 130 0 0,32 133 0 63,-66 100 0-63,-33 31 0 0,-65 35 0 31,-2-2 0-31,34-31 0 0,-1-68 0 47,68-32 0-47</inkml:trace>
  <inkml:trace contextRef="#ctx0" brushRef="#br0" timeOffset="61347.8639">10715 13725 512 0,'0'0'0'31,"-67"33"0"-31,34 0 0 0,-33 66 0 47,-1 33 0-47,67 33 0 0,101-66 0 47,-3-99 0-47,1-66 0 0,0-33 0 46,-32 0 0-46,-35-33 0 0</inkml:trace>
  <inkml:trace contextRef="#ctx0" brushRef="#br0" timeOffset="61730.8419">11242 14089 512 0,'0'131'0'47,"0"35"0"-47,0-33 0 0,-32 131 0 78,-34-33 0-78,33-99 0 0,1-65 0 16,32-134 0-16,32-98 0 0,35-100 0 62,31-32 0-62,34 33 0 0,-32 99 0 32,-34 131 0-32,-32 100 0 0,-68 67 0 47,-32-2 0-47,-34-31 0 0,67-34 0 46,33-66 0-46,33-66 0 0</inkml:trace>
  <inkml:trace contextRef="#ctx0" brushRef="#br0" timeOffset="61945.2672">11905 13956 512 0,'0'34'0'31,"-34"-2"0"-31,34 35 0 0,-33 64 0 47,66 1 0-47,1-65 0 0,65-67 0 47,-33-33 0-47,0-67 0 0,-33-31 0 31,-33 31 0-31</inkml:trace>
  <inkml:trace contextRef="#ctx0" brushRef="#br0" timeOffset="62157.6989">12500 13459 512 0,'0'34'0'47,"0"1"0"-47,-34 28 0 0,34 104 0 31,-32 31 0-31,0 33 0 16,-2-66 0 15,68-32 0-31,-2-99 0 0</inkml:trace>
  <inkml:trace contextRef="#ctx0" brushRef="#br0" timeOffset="62485.8216">12963 14089 512 0,'-33'0'0'47,"-33"32"0"-47,32 34 0 0,2 1 0 47,0 31 0-47,64-64 0 0,0-34 0 47,35-66 0-47,-1 0 0 0,0-33 0 47,0 65 0-47,-33 100 0 0,0 1 0 46,1-1 0-46,-1-34 0 0,-1-64 0 32</inkml:trace>
  <inkml:trace contextRef="#ctx0" brushRef="#br0" timeOffset="62709.224">13823 13395 512 0,'-33'31'0'31,"33"36"0"-31,-33-1 0 0,1 133 0 47,-3 33 0-47,35-35 0 0,67-98 0 62,-34-65 0-62,33-100 0 0</inkml:trace>
  <inkml:trace contextRef="#ctx0" brushRef="#br0" timeOffset="62866.8026">13591 13824 512 0,'0'0'0'47,"34"0"0"-47,-2-33 0 0,36 33 0 47,30 0 0-47,1 0 0 0</inkml:trace>
  <inkml:trace contextRef="#ctx0" brushRef="#br0" timeOffset="63048.3179">14286 13693 512 0,'-33'0'0'47,"33"65"0"-47,0 1 0 0,-33 66 0 47,33 33 0-47,0 0 0 0,0-65 0 31,33-67 0-31</inkml:trace>
  <inkml:trace contextRef="#ctx0" brushRef="#br0" timeOffset="63306.627">14716 13922 512 0,'-66'0'0'47,"33"34"0"-47,-34 0 0 0,34 65 0 47,-1-1 0-47,68 1 0 0,33-65 0 47,-34-68 0-47,33-32 0 0,-33-33 0 31,0 33 0-31</inkml:trace>
  <inkml:trace contextRef="#ctx0" brushRef="#br0" timeOffset="63575.9118">15080 14220 512 0,'-33'34'0'47,"33"-2"0"-47,33-32 0 0,-33-32 0 62,66-67 0-62,1-1 0 0,-3 1 0 31,36 65 0-31,-34 68 0 16,-32 65 0 15,-1 33 0-31,-66-65 0 0,-1-35 0 31</inkml:trace>
  <inkml:trace contextRef="#ctx0" brushRef="#br0" timeOffset="66760.3964">16370 14055 512 0,'-34'34'0'32,"34"-34"0"-32,0 66 0 0,0-1 0 47,0 1 0-47,0 34 0 0,0-100 0 46,34-34 0-46,-34-64 0 0,33-67 0 47,33-2 0-47,-34 36 0 0,35 98 0 47,-67 66 0-47,0 98 0 0,0 2 0 47,0-99 0-47,33-34 0 0,0-34 0 47,33-65 0-47,0 1 0 0,1 31 0 31,-1 100 0-15,-34 33 0-16,-32 34 0 31,0-1 0-31,0-67 0 0,34-32 0 47,-34-32 0-47</inkml:trace>
  <inkml:trace contextRef="#ctx0" brushRef="#br0" timeOffset="67019.7015">17163 13922 512 0,'33'0'0'47,"1"-32"0"-47,-34 0 0 0,33-35 0 47,-1 34 0-47,-64 0 0 0,-1 33 0 47,-1 66 0-47,-32 1 0 0,66 65 0 47,33-33 0-47,34-67 0 0,-2 2 0 31,2-68 0-31</inkml:trace>
  <inkml:trace contextRef="#ctx0" brushRef="#br0" timeOffset="67345.8456">17660 13858 512 0,'-34'0'0'47,"1"32"0"-47,0-32 0 0,0 66 0 47,0 0 0-47,0 1 0 0,66-35 0 47,33-32 0-47,34-32 0 0,-35-67 0 47,2-1 0-47,-34 1 0 0,0 99 0 47,-33 0 0-47,0 67 0 0,33-3 0 46,-33 4 0-46,33-36 0 0,0 1 0 16</inkml:trace>
  <inkml:trace contextRef="#ctx0" brushRef="#br0" timeOffset="67538.3158">18222 13956 512 0,'0'-34'0'31,"33"2"0"-31,0 0 0 0,33-2 0 47,34 34 0-47,-36 34 0 0,-31-2 0 47,-33 0 0-47</inkml:trace>
  <inkml:trace contextRef="#ctx0" brushRef="#br0" timeOffset="68975.4718">19678 13922 512 0,'0'0'0'47,"-35"34"0"-47,35 0 0 0,0 65 0 47,-32-33 0-47,32 33 0 0,0-67 0 31,0-64 0-31,32-35 0 0,35-65 0 47,32-33 0-47,0 33 0 0,-32 67 0 47,-35 97 0-47,3 67 0 0,-35-1 0 47,0-30 0-47,0 31 0 0,32-67 0 62,-32-32 0-62,34 0 0 0</inkml:trace>
  <inkml:trace contextRef="#ctx0" brushRef="#br0" timeOffset="69256.7761">20370 13725 512 0,'0'33'0'47,"-32"0"0"-47,32 34 0 0,0 31 0 31,32 1 0-15,3-33 0-16,32-32 0 31,-3-68 0-31,-30-65 0 0,32 33 0 63,-33-32 0-63,0 31 0 0,-1 34 0 15</inkml:trace>
  <inkml:trace contextRef="#ctx0" brushRef="#br0" timeOffset="69719.5381">20966 13922 512 0,'-32'68'0'31,"32"-36"0"-31,0 1 0 0,0 1 0 47,0-2 0-47,32-64 0 0,2-67 0 47,32-1 0-47,0 1 0 0,-33 66 0 47,0 99 0-47,-33 32 0 0,-33 35 0 47,66-99 0-47,0-68 0 0,2-65 0 47,29-33 0-47,36 66 0 0,-67 1 0 47,33 97 0-47,-66 34 0 0,33 1 0 47,-33-3 0-47,33-30 0 0,-33 0 0 31,33-34 0-16,0-34 0-15,-1-64 0 16</inkml:trace>
  <inkml:trace contextRef="#ctx0" brushRef="#br0" timeOffset="70068.7031">21992 13328 512 0,'0'33'0'31,"-33"1"0"-31,33 30 0 0,-34 68 0 47,34 68 0-47,-32-69 0 0,32-31 0 47,32-100 0-47,35-32 0 0,-2-100 0 46,35 32 0-46,-33 67 0 0,-2 33 0 47,-65 66 0-47,0 33 0 0,-65 1 0 47,-2-35 0-47,35-65 0 0,-2 0 0 16</inkml:trace>
  <inkml:trace contextRef="#ctx0" brushRef="#br0" timeOffset="70471.6237">22521 13858 512 0,'32'0'0'31,"2"-34"0"-31,0 1 0 0,-34 0 0 47,0 0 0-47,-34 33 0 0,0 0 0 47,2 66 0-47,32 33 0 0,66 1 0 46,34 31 0-46,-2-65 0 0,2-66 0 47,-34-32 0-47,-1-68 0 0,-31-33 0 47,33 35 0-47,32 32 0 0,-32 33 0 31,30 33 0-31,-30 0 0 0</inkml:trace>
  <inkml:trace contextRef="#ctx0" brushRef="#br0" timeOffset="71518.8251">24373 13791 512 0,'0'-33'0'31,"-35"0"0"-31,35 1 0 0,-64-2 0 47,30 68 0-47,-31 31 0 0,65 99 0 47,32-31 0-47,35-33 0 0,32-68 0 47,-32-98 0-47,0 0 0 0,-67-67 0 47,-35 2 0-47,3 65 0 0,32 0 0 31</inkml:trace>
  <inkml:trace contextRef="#ctx0" brushRef="#br0" timeOffset="71744.2224">25068 13197 512 0,'33'-100'0'47,"-33"33"0"-47,0 34 0 0,-33-33 0 32,-34 132 0-32,3 65 0 0,-3 102 0 46,32 32 0-46,35-33 0 0,0-100 0 47</inkml:trace>
  <inkml:trace contextRef="#ctx0" brushRef="#br0" timeOffset="71869.8898">24671 13659 512 0,'31'0'0'46,"37"0"0"-46,-3 0 0 0,68 0 0 32,0 0 0-32</inkml:trace>
  <inkml:trace contextRef="#ctx0" brushRef="#br0" timeOffset="72127.1981">26325 13261 512 0,'-33'0'0'47,"0"-31"0"-47,-1-2 0 0,-65 66 0 47,-1 30 0-47,35 103 0 0,30 68 0 47,70-5 0-47,30-62 0 0,-31-69 0 15</inkml:trace>
  <inkml:trace contextRef="#ctx0" brushRef="#br0" timeOffset="72307.7138">25829 13956 512 0,'33'0'0'47,"0"0"0"-47,-2 0 0 0,69 0 0 47,0-34 0-47,-1 34 0 0,-32-32 0 31</inkml:trace>
  <inkml:trace contextRef="#ctx0" brushRef="#br0" timeOffset="72520.1473">26522 14187 512 0,'0'0'0'47,"0"-66"0"-47,0 34 0 0,34-101 0 47,32 1 0-47,1 33 0 0,-2 33 0 47,-31-2 0-47,32 68 0 0,-34 0 0 31</inkml:trace>
  <inkml:trace contextRef="#ctx0" brushRef="#br0" timeOffset="72678.7246">27018 13626 512 0,'0'0'0'47,"0"33"0"-47,0 1 0 0,0 64 0 31,0 1 0-31,0 33 0 0,0-33 0 47,34-33 0-47</inkml:trace>
  <inkml:trace contextRef="#ctx0" brushRef="#br0" timeOffset="73163.4316">27349 14055 512 0,'33'-33'0'47,"33"-33"0"-47,-33 32 0 0,1-30 0 47,0-3 0-47,-68 34 0 0,0 33 0 47,-31 66 0-47,31 32 0 0,34 2 0 47,66-1 0-47,1-33 0 0,32-66 0 47,-32 0 0-47,32-32 0 0,-67-2 0 47,35-32 0-47,-34 1 0 0,32-3 0 47,3 36 0-47,-3 32 0 0,-31 32 0 31,-34 36 0-16,0 31 0-15,0-33 0 32,0-1 0-32,0-31 0 0,34-68 0 47,-3 1 0-47</inkml:trace>
  <inkml:trace contextRef="#ctx0" brushRef="#br0" timeOffset="73465.6193">28705 13758 512 0,'-33'0'0'47,"-31"0"0"-47,29 33 0 0,-64 0 0 47,65 65 0-47,34 2 0 0,34-33 0 31,65-67 0-15,0-99 0-16,-32-100 0 31,-3-1 0-31,4 35 0 0,-68 67 0 47,0 63 0-47,34 70 0 0,33 63 0 31</inkml:trace>
  <inkml:trace contextRef="#ctx0" brushRef="#br0" timeOffset="73712.9586">29400 13693 512 0,'-32'-34'0'47,"-1"34"0"-47,-2 0 0 0,-30 34 0 47,31-2 0-47,34 67 0 0,0-1 0 31,0 2 0-31,0-1 0 16,-34-33 0 15,-30-66 0-31,-3 0 0 0,-32-32 0 47,33-2 0-47</inkml:trace>
  <inkml:trace contextRef="#ctx0" brushRef="#br0" timeOffset="75997.8493">30260 13493 512 0,'0'35'0'47,"0"-35"0"-47,-32 63 0 0,32-28 0 46,-33 64 0-46,-2-33 0 0,35 1 0 47,0-3 0-47</inkml:trace>
  <inkml:trace contextRef="#ctx0" brushRef="#br0" timeOffset="76266.1329">30623 13395 512 0,'-32'-34'0'47,"-1"34"0"-47,33 34 0 0,0-3 0 32,0 36 0-32,33-1 0 0,-1 68 0 46,-32-36 0-46,-32 33 0 0,-1-63 0 47,-66-36 0-47,31-32 0 0</inkml:trace>
  <inkml:trace contextRef="#ctx0" brushRef="#br0" timeOffset="77852.8907">10251 15213 512 0,'0'0'0'31,"0"-33"0"-31,0 33 0 0,0-34 0 47,0 34 0-47,0 67 0 0,-32 33 0 47,32 64 0-47,-34 1 0 0,34 0 0 47,0-32 0-47,34-133 0 0,-2-66 0 31,34-66 0-31,33-33 0 0,0 33 0 62,-31 98 0-62,-3 34 0 0,-65 66 0 32,-33 34 0-32,1-1 0 0,-36 0 0 46,35-67 0-46,-1-32 0 0,68-65 0 16</inkml:trace>
  <inkml:trace contextRef="#ctx0" brushRef="#br0" timeOffset="78101.3271">10879 15577 512 0,'33'0'0'31,"-33"0"0"-31,34 0 0 0,-34-33 0 62,0-1 0-62,0 34 0 0,-67 0 0 47,34 34 0-47,33-1 0 0,33 66 0 47,34-33 0-47,-1-33 0 0,33-33 0 0</inkml:trace>
  <inkml:trace contextRef="#ctx0" brushRef="#br0" timeOffset="78336.6892">11640 15081 512 0,'-32'33'0'47,"32"-1"0"-47,0 2 0 0,-34 99 0 47,34-1 0-47,0 0 0 0,34 0 0 47,32-66 0-47,-1-66 0 0,1-33 0 15</inkml:trace>
  <inkml:trace contextRef="#ctx0" brushRef="#br0" timeOffset="78529.1738">11475 15445 512 0,'33'0'0'31,"0"-34"0"-31,34 2 0 0,31-2 0 47,1 2 0-47,-33 32 0 0,-32 32 0 32</inkml:trace>
  <inkml:trace contextRef="#ctx0" brushRef="#br0" timeOffset="78921.2162">12070 15411 512 0,'-32'34'0'47,"32"-2"0"-47,32 1 0 0,-32 1 0 47,66 32 0-47,-33-66 0 0,33 0 0 47,0-33 0-47,-32 0 0 0,-1-1 0 47,-33 34 0-47,34 34 0 0,-2-1 0 31,34-33 0-31,0-33 0 0,2-34 0 47,-37 1 0-47,2 0 0 0,-66 34 0 47,33-1 0-47,0 33 0 0</inkml:trace>
  <inkml:trace contextRef="#ctx0" brushRef="#br0" timeOffset="79248.3421">12930 15313 512 0,'33'32'0'47,"1"-32"0"-47,-2 0 0 0,67 0 0 46,1-32 0-46,-34-35 0 0,-33 1 0 47,-33 0 0-47,-33 66 0 0,-1 0 0 47,2 66 0-47,-1 34 0 0,33-1 0 47,33-1 0-47,-1-65 0 0,35-33 0 31,-1-33 0-31</inkml:trace>
  <inkml:trace contextRef="#ctx0" brushRef="#br0" timeOffset="79753.9914">13591 15313 512 0,'34'0'0'46,"-2"0"0"-46,36 0 0 0,-3-33 0 47,34-1 0-47,-33-32 0 0,-32 0 0 47,-68 33 0-47,1-2 0 0,0 35 0 31,-33 68 0-31,66-2 0 0,0 34 0 47,66-1 0-47,0-1 0 0,0-65 0 47,-34-33 0-47,36 0 0 0,-35 0 0 63,0-65 0-63,0-1 0 0,0 0 0 31,33-1 0-31,34 1 0 0,-2 66 0 62,2 33 0-62,-34 0 0 0,-33 34 0 32,0-1 0-32,-66-66 0 0,0 32 0 15</inkml:trace>
  <inkml:trace contextRef="#ctx0" brushRef="#br0" timeOffset="82636.2845">15973 14881 512 0,'0'0'0'63,"0"0"0"-63,0 33 0 0,0 34 0 31,0 66 0-31,-33-1 0 0,33 1 0 47,0-35 0-47,0-31 0 0,33-67 0 31,-33 0 0-15</inkml:trace>
  <inkml:trace contextRef="#ctx0" brushRef="#br0" timeOffset="82973.3817">16469 14981 512 0,'32'-33'0'47,"-32"-1"0"-47,-32 34 0 0,0-33 0 47,-2 66 0-47,-66 67 0 0,34 32 0 31,33 2 0-31,66-3 0 0,66-32 0 47,2-99 0-47,-3-65 0 0,-32-35 0 47,-33-32 0-47,-66 33 0 0,33 31 0 47,-33 36 0-47</inkml:trace>
  <inkml:trace contextRef="#ctx0" brushRef="#br0" timeOffset="83367.3404">17230 14948 512 0,'0'-67'0'47,"0"34"0"-47,0 33 0 0,-34-32 0 47,-32-1 0-47,-33 98 0 0,-1-32 0 31,68 34 0-31,64-1 0 15,68-34 0 17,-1-32 0-32,1-65 0 0,-1 32 0 47,-66-1 0-47,-33 34 0 0,-33 67 0 46,-1 33 0-46,2 32 0 0,32-32 0 32,32-34 0-32</inkml:trace>
  <inkml:trace contextRef="#ctx0" brushRef="#br0" timeOffset="83501.972">17626 15246 512 0,'0'34'0'46,"0"-34"0"-46,0 0 0 0,-33 33 0 47,33-1 0-47</inkml:trace>
  <inkml:trace contextRef="#ctx0" brushRef="#br0" timeOffset="83872.9764">18122 14881 512 0,'-34'0'0'47,"2"33"0"-47,0 1 0 0,-35 32 0 31,1 66 0-31,33 2 0 0,66-35 0 62,33-67 0-62,33-32 0 0,-1-66 0 32,-64 1 0-32,-34 31 0 0,-34 34 0 62,-32 34 0-62,34-1 0 0,0 33 0 31,32-66 0-31</inkml:trace>
  <inkml:trace contextRef="#ctx0" brushRef="#br0" timeOffset="84219.7184">18387 15046 512 0,'0'-32'0'31,"33"-1"0"-31,33 33 0 0,-1-33 0 63,36 33 0-63,-2 33 0 0,-66 67 0 46,-66-1 0-46,-33 34 0 0,0-35 0 47,-35-32 0-47,69-66 0 0,64-66 0 32,69 0 0-32,-2 34 0 0,33-1 0 46,0 33 0-46,-32 0 0 0</inkml:trace>
  <inkml:trace contextRef="#ctx0" brushRef="#br0" timeOffset="85300.8331">20172 15081 512 0,'0'-35'0'31,"-64"35"0"-31,30 0 0 0,-33 35 0 62,2-2 0-62,31 33 0 0,1 34 0 32,66-35 0-32,34 1 0 0,0-66 0 47,-35-32 0-47,2-34 0 0,-2-1 0 46,0 34 0-46,-32 33 0 0,34 33 0 47,32 34 0-47,-33-1 0 0,0-34 0 47,34 2 0-47</inkml:trace>
  <inkml:trace contextRef="#ctx0" brushRef="#br0" timeOffset="85794.5053">20603 15379 512 0,'0'-34'0'47,"33"-31"0"-47,0-2 0 0,32 0 0 47,36 2 0-47,-34 65 0 0,-3 33 0 47,-64 33 0-47,0 0 0 0,0-32 0 47,0-1 0-47,34-33 0 0,32-33 0 31,33-34 0-31,34-32 0 0,-34-1 0 63,-33 34 0-63,-33 32 0 0,-66 34 0 31,-66 67 0-31,33 33 0 16,34 32 0 15,32-32 0-31,64-68 0 0,69-97 0 47,-34-35 0-47,0-34 0 0,-67 2 0 47,-32 34 0-47,0 65 0 0</inkml:trace>
  <inkml:trace contextRef="#ctx0" brushRef="#br0" timeOffset="86841.7204">22951 14716 512 0,'0'-64'0'62,"0"64"0"-62,0 0 0 0,0 31 0 63,-32 69 0-63,-2 31 0 0,34 36 0 31,-33-2 0-31,33-32 0 0,33-67 0 47,-33-66 0-47,34-34 0 0,-2 2 0 31,0-34 0-31</inkml:trace>
  <inkml:trace contextRef="#ctx0" brushRef="#br0" timeOffset="87832.056">21693 14320 512 0,'0'32'0'46,"-32"2"0"-46,32 32 0 0,0 34 0 47,0 31 0-47,0 2 0 0,0-35 0 32,0-64 0-32,0-1 0 0,32-33 0 46,3 0 0-46</inkml:trace>
  <inkml:trace contextRef="#ctx0" brushRef="#br0" timeOffset="89114.6318">23447 14748 512 0,'0'0'0'47,"0"0"0"-47,0-32 0 0,0 32 0 31,-34-33 0-31,1 33 0 0,0 0 0 63,-31 0 0-63,30 0 0 0,-32 0 0 47,32 33 0-47,2 34 0 0,32-34 0 47,-33-1 0-47,33 34 0 0,33-32 0 47,-33-1 0-47,32-33 0 0,35 0 0 31,0 0 0-31,-3-33 0 0,2-1 0 47,1 68 0-47,-35-1 0 0,-64 32 0 31,-35 3 0-31,1 31 0 16,-32-32 0 30,32-67 0-46,0-34 0 0,66-32 0 32,32 0 0-32</inkml:trace>
  <inkml:trace contextRef="#ctx0" brushRef="#br0" timeOffset="89372.5613">23811 14616 512 0,'0'67'0'47,"0"-34"0"-47,33 34 0 0,-66 31 0 47,33 2 0-47,-34 0 0 0,34-1 0 63,-33-66 0-63,66-33 0 0,1 0 0 15</inkml:trace>
  <inkml:trace contextRef="#ctx0" brushRef="#br0" timeOffset="89509.1963">24143 15046 512 0,'0'0'0'47,"0"0"0"-47,0 0 0 0,0 35 0 31,0-35 0-31</inkml:trace>
  <inkml:trace contextRef="#ctx0" brushRef="#br0" timeOffset="89904.2038">24571 14716 512 0,'0'-64'0'47,"0"28"0"-47,-32 36 0 0,0-33 0 31,-35 66 0-31,0 34 0 0,32 33 0 63,35-67 0-63,68-33 0 0,-2-33 0 31,33-2 0-31,-66 3 0 0,1-1 0 62,-34 98 0-62,-34 35 0 0,1 33 0 32,1-68 0-32,0 3 0 0,64-36 0 47,0-64 0-47</inkml:trace>
  <inkml:trace contextRef="#ctx0" brushRef="#br0" timeOffset="90297.4626">25233 14652 512 0,'-34'-36'0'47,"2"3"0"-47,32 33 0 0,-33 0 0 47,0 33 0-47,33 34 0 0,0 66 0 47,33-35 0-47,-33 34 0 0,0-32 0 31,-33-33 0-15,-33-67 0-16,32-33 0 46,34-66 0-46,67-1 0 0,32 33 0 32,-33 1 0-32,34 34 0 0,-34-1 0 62,-34 33 0-62</inkml:trace>
  <inkml:trace contextRef="#ctx0" brushRef="#br0" timeOffset="150193.6652">2644 16038 512 0,'0'0'0'31,"-33"0"0"-31,33 0 0 0,0 36 0 47,0-36 0-47,0 31 0 0,0-31 0 47,0 33 0-47,-33-33 0 0,0 0 0 31,1 33 0-31,-36-1 0 16,35 36 0 15,-33-3 0-31,1 2 0 0,32-1 0 47,-1 34 0-47,1 0 0 0,1-1 0 47,0-33 0-47,32 0 0 0,0 0 0 47,0 33 0-47,0-67 0 0,0 36 0 47,0-36 0-47,0 1 0 0,0 1 0 47,0-2 0-32,0 2 0-15,32-2 0 32,-32 1 0-32,0 1 0 0,0-1 0 46,0 0 0-46,32-1 0 0,-32 3 0 32,0-3 0-32,33 0 0 15,-33-32 0 17,0 36 0-32,0-36 0 0,0 0 0 46,0 0 0-46,0 0 0 0,0 0 0 47,0 0 0-47,34 0 0 0,-34 0 0 47,0 0 0-47,0-36 0 0,-34 36 0 16</inkml:trace>
  <inkml:trace contextRef="#ctx0" brushRef="#br0" timeOffset="157753.4429">1917 15411 512 0,'0'0'0'32,"0"34"0"-32,31-2 0 0,37-32 0 46,-2 33 0-46,1 1 0 0,32-1 0 47,-1 0 0-47,1-1 0 0,1 2 0 47,-1-1 0-47,1 0 0 0,-1-33 0 47,-34 33 0-47,2-33 0 0,-1 32 0 47,1 2 0-47,-3-34 0 0,4 0 0 31,32 33 0-31,-2-33 0 0,0 0 0 63,-30 0 0-63,-3 33 0 0,1-33 0 31,34 0 0-31,-33 0 0 0,31 33 0 47,1-33 0-47,-32 34 0 0,-2-1 0 47,36-2 0-47,-36 5 0 0,34-5 0 31,33 2 0-31,-32 0 0 0,32-1 0 62,-33 4 0-62,33-4 0 0,1-32 0 47,-1 32 0-47,1 1 0 0,-35 2 0 47,35-35 0-47,-67 0 0 0,34 0 0 47,-35 0 0-47,2 0 0 0,-35-35 0 31,2 35 0-31,0 0 0 16,-2 0 0 15,1 35 0-31,0-35 0 0,1 32 0 47,-1 1 0-47,33-33 0 0,-2 33 0 47,36-1 0-47,33 3 0 0,-34-35 0 47,1 33 0-47,33-33 0 0,-2 0 0 47,1 0 0-47,0 0 0 0,2 32 0 47,-36-32 0-47,34 0 0 0,-33 34 0 31,-32-34 0-31,31 34 0 0,2-34 0 47,-32 0 0-47,-4 0 0 15,36 0 0 17,-33 0 0-32,31-34 0 0,1 34 0 46,-33-34 0-46,35 34 0 0,-36 0 0 47,2 0 0-47,-2 0 0 0,3 34 0 32,-4-34 0-32,3 34 0 0,-2-34 0 62,2 0 0-62,-1 0 0 0,0 0 0 47,1-34 0-47,-2 34 0 0,2-34 0 47,-1 2 0-47,1-1 0 0,-2-2 0 47,1 35 0-47,34-32 0 0,-69 32 0 31,36-33 0-31,0 33 0 0,0-33 0 62,-2 33 0-62,-32 0 0 0,34 0 0 32,-3-32 0-32,3 32 0 0,1 0 0 47,30-35 0-47,-31 35 0 0,31-33 0 46,2 33 0-46,-1-32 0 0,0 32 0 32,-1 0 0-32,35-32 0 0,-33 32 0 62,-1 0 0-62,1 0 0 0,-2 0 0 31,1 0 0-31,2 0 0 0,-35-36 0 47,32 36 0-47,1 0 0 16,-33 0 0 15,1 0 0-31,-1 0 0 0,33-32 0 31,-33 64 0-31,0-32 0 16,0 0 0 31,1 0 0-47,-1 0 0 0,0-32 0 47,1 32 0-47,-2 32 0 0,1-32 0 47,1-32 0-47,32 32 0 0,-32-33 0 47,-2 33 0-47,34-33 0 0,-33 33 0 46,0 0 0-46,34 0 0 0,-67 0 0 32,33 0 0-32,0 0 0 15,1 0 0 17,-3 33 0-32,-29-33 0 0,31-33 0 46,0 33 0-46,0 0 0 0,0 0 0 47,34 0 0-47,-2-31 0 0,-31 31 0 32,32 0 0-32,1 0 0 0,-35 0 0 62,34 0 0-62,-32 0 0 0,32 0 0 31,-32 0 0-31,31 0 0 0,-32 0 0 63,34 31 0-63,-1-31 0 0,0-31 0 31,0 31 0-31,0 0 0 0,1-36 0 47,-34 36 0-47,33 0 0 0,-33 0 0 47,0 0 0-47,0 36 0 0,35-36 0 31,-69 0 0-31,67 31 0 16,-66-31 0 31,33 33 0-47,0-33 0 0,0 33 0 46,-32-33 0-46,32 0 0 0,-34 0 0 47,35 0 0-47,-1 0 0 0,-33 0 0 47,66 0 0-47,-32 0 0 0,32 0 0 47,0-33 0-47,0 33 0 0,1 0 0 31,-1 0 0-31,0-33 0 0,0 33 0 47,0 0 0-47,-1 0 0 0,-30 0 0 47,-2 33 0-47,33 0 0 0,-32-33 0 47,-3 32 0-47,37 4 0 0,-2-4 0 31,-33-32 0-31,34 32 0 0,-2 1 0 63,-31-33 0-63,32 0 0 0,1 0 0 31,-2 0 0-31,1 0 0 0,1 0 0 62,-2 0 0-62,1 0 0 0,-32 35 0 47,32-35 0-47,0 0 0 0,2 0 0 32,-3 0 0-32,-32 32 0 0,32-32 0 46,-30 33 0-46,30-33 0 0,2 0 0 47,-2 0 0-47,36 0 0 0,-36 33 0 47,2-33 0-47,32 0 0 0,-32 0 0 47,32 0 0-47,-33 0 0 0,33 0 0 47,-33 0 0-47,1-33 0 0,32 33 0 47,-33 0 0-47,34-33 0 0,-34 33 0 31,33 0 0-31,-34-32 0 0,36 32 0 47,-2 0 0-47,-32 0 0 16,31 0 0 15,-32 0 0-31,1 0 0 0,31 0 0 47,-31 0 0-47,32 0 0 0,-31 0 0 47,30-35 0-47,-32 35 0 0,1 0 0 31,32 0 0-31,-33 0 0 0,0 0 0 78,35 0 0-78,-37-33 0 0,1 33 0 16,35 33 0-16,-31-33 0 0,-4 0 0 62,1 35 0-62,33-35 0 0,-31 0 0 31,-3 32 0-31,34-32 0 16,1 0 0 15,-1 0 0-31,0 0 0 0,0 0 0 47,1 0 0-47,32 0 0 0,33 0 0 47,1-32 0-47,-2-3 0 0,69 2 0 47,32 1 0-47,-35 0 0 0,2-4 0 47,33 36 0-47,-34-32 0 0,68 32 0 47,-36-33 0-47,3 33 0 0,-34-33 0 46,-133 66 0-46,-132 0 0 0,-233-1 0 47,-195 4 0-47,-202-4 0 0</inkml:trace>
  <inkml:trace contextRef="#ctx0" brushRef="#br0" timeOffset="159399.207">2678 16669 512 0,'0'0'0'47,"0"0"0"-47,0 65 0 0,0 35 0 47,-34-2 0-47,1 67 0 0,0-65 0 31,0-1 0-31,33-33 0 0,33-66 0 47,0 0 0-47</inkml:trace>
  <inkml:trace contextRef="#ctx0" brushRef="#br0" timeOffset="159611.6371">2908 16932 512 0,'0'0'0'47,"0"0"0"-47,-32 34 0 0,32 32 0 31,-33 33 0-31,33 0 0 0,-34-33 0 47,34 0 0-47,34-66 0 0</inkml:trace>
  <inkml:trace contextRef="#ctx0" brushRef="#br0" timeOffset="160016.5874">3074 16932 512 0,'0'0'0'47,"0"-32"0"-47,0 32 0 0,0-32 0 47,34-36 0-47,30 36 0 0,4-2 0 46,-36 68 0-46,1 66 0 0,-33-2 0 47,-33 67 0-47,1-32 0 0,-36-35 0 32,-30-65 0-32,65-33 0 0,33-33 0 46,0-33 0-46,67 0 0 0,-3 33 0 47,-29 1 0-47,-2 64 0 0,-1 1 0 16</inkml:trace>
  <inkml:trace contextRef="#ctx0" brushRef="#br0" timeOffset="160175.1625">3536 17296 512 0,'0'0'0'47,"0"0"0"-47,0 0 0 0,0 0 0 47,0 0 0-47</inkml:trace>
  <inkml:trace contextRef="#ctx0" brushRef="#br0" timeOffset="160904.2638">3868 16868 512 0,'0'-34'0'47,"0"0"0"-47,0 34 0 0,-67-32 0 47,1 64 0-47,34 36 0 0,-35 30 0 31,67-32 0-31,33-1 0 0,33-65 0 47,34-32 0-47,-33-1 0 0,-1-33 0 47,-66 66 0-47,0 33 0 0,-33 33 0 47,0 34 0-47,-1-1 0 0,1-33 0 46,33-66 0-46,0 0 0 0,33-34 0 47,1 2 0-47,32-2 0 0,-1-31 0 47,1-3 0-47,-33 3 0 0,-33 65 0 47,-33 0 0-47,1 65 0 0,-2 3 0 31,1 31 0-15,66-33 0-16,33-66 0 31,1-34 0-31,-35 2 0 0,-32-2 0 47,0 1 0-47,-32 66 0 0,-2 1 0 47,1-2 0-47,33 2 0 0</inkml:trace>
  <inkml:trace contextRef="#ctx0" brushRef="#br0" timeOffset="161422.8779">4397 17330 512 0,'34'0'0'47,"-34"0"0"-47,0 32 0 0,0 1 0 47,0 34 0-47,-67-2 0 0,35 34 0 31,-1-32 0-31,0-34 0 16,33-66 0-1</inkml:trace>
  <inkml:trace contextRef="#ctx0" brushRef="#br0" timeOffset="163052.5418">4463 16768 512 0,'0'0'0'63,"0"0"0"-63,0 0 0 0,0-34 0 31,-32 34 0-31,32 0 0 0,0 0 0 47,-34 0 0-47,1 0 0 0,1 34 0 47,-1-2 0-47,0 2 0 0,-2 0 0 31,2 30 0-31,1-30 0 0,32-1 0 62,-34 0 0-62,34 0 0 0,-33-33 0 47,33 32 0-47,0 2 0 0,-32 0 0 47,32-2 0-47,0 1 0 0,0-33 0 47,0 34 0-47,0-34 0 0,0 0 0 31,0 0 0-31,32 32 0 0,-32-32 0 47,0 0 0-47,33 34 0 16,-33-34 0 15,34 0 0-31,-2-34 0 0,-32 34 0 47,33-32 0-47,2 32 0 0,-2-34 0 47,-33 1 0-47,33 1 0 0,-33 32 0 31,0-34 0-31,-33 0 0 0,0 2 0 62,33 32 0-62,-35 0 0 0,2 0 0 32,1 32 0-32,-2 2 0 0,1 0 0 62,33-2 0-62,-32 1 0 0</inkml:trace>
  <inkml:trace contextRef="#ctx0" brushRef="#br0" timeOffset="164167.5603">4894 16834 512 0,'0'0'0'47,"0"0"0"-47,0 34 0 0,0-2 0 47,0 67 0-47,0-1 0 0,-34 2 0 46,34-1 0-46,-33-33 0 0,33 1 0 47,0-34 0-47,0-33 0 0,33-33 0 47,1-1 0-47</inkml:trace>
  <inkml:trace contextRef="#ctx0" brushRef="#br0" timeOffset="164663.2352">5224 16768 512 0,'0'0'0'46,"0"32"0"-46,0-32 0 0,-34 68 0 47,34-4 0-47,-32 3 0 0,32-1 0 47,32 34 0-47,2-68 0 0,33 1 0 31,-2-66 0-31,1-33 0 0,-33-33 0 63,1-1 0-63,-34 2 0 0,33 98 0 31,-66 34 0-31,33 30 0 0,-34 36 0 47,34-1 0-47,-33 0 0 0,33 1 0 47,0-35 0-47,0-31 0 0,33-1 0 16</inkml:trace>
  <inkml:trace contextRef="#ctx0" brushRef="#br0" timeOffset="165114.0467">6018 16734 512 0,'32'-33'0'47,"-64"33"0"-47,-1 33 0 0,-33 1 0 31,-1 98 0-31,-31-33 0 0,64 33 0 47,34-33 0-47,0-33 0 0,34 33 0 47,-2-32 0-47,-32-34 0 0,0-1 0 47,-32-64 0-47,32-34 0 0,0-1 0 46,32-31 0-46,34-1 0 0,-32 65 0 32,-1 34 0-32</inkml:trace>
  <inkml:trace contextRef="#ctx0" brushRef="#br0" timeOffset="165294.5599">6216 17296 512 0,'-33'0'0'62,"33"0"0"-62,0 0 0 0,0 34 0 47,0-2 0-47</inkml:trace>
  <inkml:trace contextRef="#ctx0" brushRef="#br0" timeOffset="165665.5663">6547 17065 512 0,'0'0'0'46,"0"0"0"-46,0 0 0 0,-34 32 0 47,-32 36 0-47,32 31 0 0,2-33 0 47,64-1 0-47,68-31 0 0,-33-34 0 31,32-34 0-31,-65 1 0 0,-34 33 0 63,-34-32 0-63,-31 64 0 0,-2-32 0 16,33 33 0-16</inkml:trace>
  <inkml:trace contextRef="#ctx0" brushRef="#br0" timeOffset="166081.4643">6877 17065 512 0,'0'0'0'31,"0"0"0"-16,0 32 0-15,-32 2 0 32,32 0 0-32,32 31 0 0,-32-31 0 47,66-34 0-47,34-34 0 0,-34-31 0 46,-32 31 0-46,-2 0 0 0,-32 34 0 47,0 68 0-47,-32-3 0 0,-2 67 0 47,1-32 0-47,33-35 0 0,0-30 0 31,33-70 0-31</inkml:trace>
  <inkml:trace contextRef="#ctx0" brushRef="#br0" timeOffset="166395.6162">7209 16669 512 0,'0'0'0'47,"32"0"0"-47,1 32 0 0,34 35 0 47,32 33 0-47,-32 31 0 0,-1 1 0 46,-34 33 0-46,-32-32 0 0,-66-35 0 47,0 1 0-31,-34-63 0-16,1-36 0 0</inkml:trace>
  <inkml:trace contextRef="#ctx0" brushRef="#br0" timeOffset="167744.0077">6018 16932 512 0,'0'0'0'47,"-33"0"0"-47,33-32 0 0,0 0 0 47,-34 32 0-47,2 0 0 0,-35 64 0 46,1 3 0-46,0-1 0 0,33 0 0 47,1-32 0-47,64-2 0 0,1 1 0 47,1-33 0-47,31 0 0 0,2 34 0 47,-67-34 0-47,0 66 0 0,0-1 0 31,-67 2 0-31,2 33 0 16,-2-36 0 15,2-28 0-31,-4-36 0 0,38 0 0 47,31-36 0-47,31-28 0 0,38-3 0 31,-4 1 0-31,2-1 0 0,31 1 0 63,-64 0 0-63,-1 33 0 0,-1 1 0 47,-32-2 0-47,0 0 0 0</inkml:trace>
  <inkml:trace contextRef="#ctx0" brushRef="#br0" timeOffset="169870.4397">9325 17296 512 0,'0'-32'0'47,"0"-2"0"-47,0 34 0 0,0 0 0 47,33 66 0-47,-33 33 0 0,35 33 0 47,-4-33 0-47,36-32 0 0,-34-67 0 31,31-67 0-31,2 3 0 16,-31-3 0 15,-35 34 0-31,33 66 0 0,1 34 0 47,31-35 0-47,1-32 0 0,1-32 0 47,-3-35 0-47,-64 1 0 0,0 32 0 31,0 1 0-31,-31 33 0 0</inkml:trace>
  <inkml:trace contextRef="#ctx0" brushRef="#br0" timeOffset="170051.9606">10284 17527 512 0,'0'0'0'31,"-33"35"0"-31,33-3 0 0,0 36 0 47,0-4 0-47,0-32 0 0,0-32 0 31</inkml:trace>
  <inkml:trace contextRef="#ctx0" brushRef="#br0" timeOffset="170276.3546">10715 17131 512 0,'0'0'0'32,"0"34"0"-32,0-2 0 0,-34 67 0 46,1 67 0-46,33-2 0 0,0-32 0 32,33-32 0-32,34-100 0 0,-67-67 0 47</inkml:trace>
  <inkml:trace contextRef="#ctx0" brushRef="#br0" timeOffset="170455.8745">10482 17495 512 0,'-34'-33'0'47,"34"33"0"-47,34 0 0 0,-1 0 0 47,67 0 0-47,0-33 0 0,31-1 0 47,-31 34 0-47,-34-33 0 0</inkml:trace>
  <inkml:trace contextRef="#ctx0" brushRef="#br0" timeOffset="170748.0929">11210 16932 512 0,'32'-32'0'31,"2"32"0"-31,-34 66 0 0,0 33 0 47,-34 66 0-31,2 67 0-16,-34-1 0 31,33-98 0-31,33-68 0 0,33-98 0 47,65-67 0-47,2 4 0 0,1 60 0 31,-3 36 0-31,-65 36 0 0</inkml:trace>
  <inkml:trace contextRef="#ctx0" brushRef="#br0" timeOffset="171682.5943">12798 17330 512 0,'0'0'0'47,"0"-34"0"-47,0 2 0 0,-32-2 0 31,-36 1 0-31,4 33 0 0,-37 33 0 63,34 1 0-63,35-2 0 0,64 34 0 47,68-98 0-47,32-2 0 0,0 2 0 47,-32-2 0-47,-67 100 0 0,-33 33 0 31,-33 68 0-31,0-67 0 16,0-36 0 15,66-64 0-31</inkml:trace>
  <inkml:trace contextRef="#ctx0" brushRef="#br0" timeOffset="171973.9351">13228 17264 512 0,'0'0'0'31,"32"0"0"-31,2 0 0 0,-1 0 0 62,66-34 0-62,-31 34 0 0,29 0 0 32,-63 34 0-32,-34 64 0 0,-34 2 0 62,-32 0 0-62,35 0 0 0,-4-69 0 47,35-31 0-47,66-31 0 0</inkml:trace>
  <inkml:trace contextRef="#ctx0" brushRef="#br0" timeOffset="172234.2386">13989 17165 512 0,'32'-68'0'47,"-32"36"0"-47,0-1 0 0,-32 33 0 47,-35 65 0-47,1 3 0 0,33-3 0 47,66-31 0-47,33-68 0 0,33-31 0 46,-32-3 0-46,-34-30 0 0,-33 65 0 32,33-1 0-32</inkml:trace>
  <inkml:trace contextRef="#ctx0" brushRef="#br0" timeOffset="172459.1063">14683 16734 512 0,'-33'0'0'47,"0"34"0"-47,0-2 0 0,-68 68 0 47,37 32 0-47,-36 1 0 0,67 32 0 47,0-100 0-47,33 2 0 0,33-34 0 15</inkml:trace>
  <inkml:trace contextRef="#ctx0" brushRef="#br0" timeOffset="172739.3549">14683 17264 512 0,'-33'32'0'31,"0"-32"0"-31,0 34 0 15,-34 65 0 17,67-33 0-32,33-34 0 0,67-32 0 47,33-32 0-47,-35-68 0 0,-32 35 0 46,-66-1 0-46,-34 32 0 0,2 1 0 32</inkml:trace>
  <inkml:trace contextRef="#ctx0" brushRef="#br0" timeOffset="173698.0573">16007 17330 512 0,'0'-34'0'47,"0"34"0"-47,0-32 0 0,0-2 0 31,-67 34 0-31,33 0 0 0,-32 34 0 47,33 32 0-47,0 33 0 15,66-33 0 17,33 1 0-32,1-35 0 0,32-32 0 31</inkml:trace>
  <inkml:trace contextRef="#ctx0" brushRef="#br0" timeOffset="173967.3362">16634 17330 512 0,'0'-34'0'32,"-33"34"0"-32,33 0 0 0,-66 0 0 46,0 34 0-46,0 65 0 0,66-33 0 47,0 1 0-47,66-35 0 0,33-64 0 63,-33-68 0-63,33 33 0 0,-33 2 0 31,-32 31 0-31</inkml:trace>
  <inkml:trace contextRef="#ctx0" brushRef="#br0" timeOffset="174226.6414">16998 17296 512 0,'33'0'0'47,"0"-32"0"-31,0-2 0-16,33 1 0 31,1 33 0-31,-2 33 0 0,-31 1 0 47,-34 32 0-47,0-1 0 0,0-31 0 47,0-1 0-47,0-33 0 0,33 0 0 31,0 0 0-31</inkml:trace>
  <inkml:trace contextRef="#ctx0" brushRef="#br0" timeOffset="174473.9803">17990 16868 512 0,'34'-134'0'47,"-34"35"0"-47,0 33 0 0,-34-34 0 31,-32 167 0-31,-33 66 0 0,-1 130 0 47,67 2 0-47,33-33 0 0,0-99 0 47,33-69 0-47</inkml:trace>
  <inkml:trace contextRef="#ctx0" brushRef="#br0" timeOffset="174775.453">17692 17264 512 0,'33'0'0'47,"1"-34"0"-47,-34 34 0 0,66-33 0 47,0 33 0-47,0-32 0 0,1 32 0 47,31 0 0-47,-66 0 0 0,36 32 0 46,-68 1 0-46,0 33 0 0,0 0 0 32,0-33 0-32,-34 34 0 15,34-34 0 17</inkml:trace>
  <inkml:trace contextRef="#ctx0" brushRef="#br0" timeOffset="175080.6348">18718 17330 512 0,'-33'0'0'31,"0"32"0"-31,0 1 0 16,-35 67 0 15,35-33 0-31,66 33 0 0,68-100 0 47,31-68 0-47,-1-64 0 0,-31 0 0 47,-66-33 0-47,-1 65 0 0,-66 34 0 46,-1 99 0-46</inkml:trace>
  <inkml:trace contextRef="#ctx0" brushRef="#br0" timeOffset="175518.4658">19181 17362 512 0,'33'0'0'31,"32"-32"0"-31,-32-2 0 0,34 2 0 47,-34-35 0-47,-33 67 0 0,-66 33 0 47,32 33 0-47,1 33 0 0,66 1 0 62,67-33 0-62,-34-35 0 0,34-64 0 32,0-68 0-32,-36 0 0 0,36 34 0 62,-34 34 0-62,1 32 0 0,-35 32 0 31,3 34 0-31,-70 1 0 0,35-34 0 47,0 0 0-47,0-33 0 0,0-33 0 16</inkml:trace>
  <inkml:trace contextRef="#ctx0" brushRef="#br0" timeOffset="175980.2305">20405 17165 512 0,'0'-34'0'63,"0"0"0"-63,0 34 0 0,0 0 0 46,-67 34 0-46,34 65 0 0,0 1 0 32,0-1 0-17,99-33 0-15,-1-34 0 32,69-64 0-32,31-1 0 0,-33-34 0 46,1 2 0-46,-67-1 0 0,-66-1 0 32,-98 67 0-32,-3 33 0 15,2 33 0 32,66 33 0-47,98 1 0 0,69-33 0 47,-2-35 0-47,33-64 0 0</inkml:trace>
  <inkml:trace contextRef="#ctx0" brushRef="#br0" timeOffset="176745.3723">22091 17858 512 0,'-34'0'0'31,"34"0"0"-31,0 0 0 0,34-32 0 47</inkml:trace>
  <inkml:trace contextRef="#ctx0" brushRef="#br0" timeOffset="176915.9155">22489 17594 512 0,'0'0'0'47,"0"-32"0"-47,0 32 0 0,0 0 0 16</inkml:trace>
  <inkml:trace contextRef="#ctx0" brushRef="#br0" timeOffset="177073.4959">22983 17562 512 0,'0'0'0'47,"0"-35"0"-47,0 35 0 0,0 0 0 31,0-32 0-16</inkml:trace>
  <inkml:trace contextRef="#ctx0" brushRef="#br0" timeOffset="177231.0739">23547 17462 512 0,'-35'0'0'47,"35"0"0"-47,0 0 0 0,0-33 0 47,35 33 0-47</inkml:trace>
  <inkml:trace contextRef="#ctx0" brushRef="#br0" timeOffset="177387.6684">24143 17527 512 0,'0'35'0'31,"-35"-35"0"-31,35 0 0 0,0-35 0 63,0 3 0-63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57" units="1/cm"/>
          <inkml:channelProperty channel="Y" name="resolution" value="1820.38892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20-02-26T17:53:56.0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14650 9161 512 0,'0'0'0'32,"0"0"0"-32,0 0 0 0,0 0 0 47,0-33 0-47,0 33 0 0,33 33 0 46,0 34 0-46,67 31 0 0,-3 1 0 47,3 0 0-47,-33 1 0 0,-1-35 0 47,1-32 0-47,-67 2 0 0,0-35 0 31,0 0 0-31,-33 0 0 0</inkml:trace>
  <inkml:trace contextRef="#ctx0" brushRef="#br0" timeOffset="340.9563">15080 9161 512 0,'0'0'0'47,"0"0"0"-47,0 0 0 0,0 33 0 47,-33 1 0-47,-34 97 0 0,0 34 0 47,3 0 0-47,-2-32 0 0,-1-33 0 31,67-35 0-31,0-65 0 0,0-33 0 47,0 1 0-47</inkml:trace>
  <inkml:trace contextRef="#ctx0" brushRef="#br0" timeOffset="731.7615">14452 8765 512 0,'0'0'0'47,"0"0"0"-47,65 0 0 0,2 33 0 47,65-33 0-47,1 0 0 0,-2-33 0 47,2 33 0-47,-33-33 0 0,-36 33 0 46,-64 0 0-46,0 0 0 0</inkml:trace>
  <inkml:trace contextRef="#ctx0" brushRef="#br0" timeOffset="1083.6869">15543 9095 512 0,'0'0'0'47,"33"0"0"-47,0 0 0 0,65 0 0 47,-31 0 0-47,-1-32 0 0,0 32 0 47,-32 32 0-47</inkml:trace>
  <inkml:trace contextRef="#ctx0" brushRef="#br0" timeOffset="1262.1398">15675 9393 512 0,'32'0'0'47,"-32"0"0"-47,67 0 0 0,-34 0 0 47,33-34 0-47,1 68 0 0,-67-34 0 16</inkml:trace>
  <inkml:trace contextRef="#ctx0" brushRef="#br0" timeOffset="14858.1176">19379 8732 512 0,'-33'-36'0'47,"33"36"0"-47,0 0 0 0,-34-31 0 47,1 31 0-47,-32-33 0 0,-1 33 0 31,33 0 0-31,-33 33 0 0,32-33 0 63,1 31 0-63,33 5 0 0,33-3 0 31,1 0 0-31,32-1 0 0,0-32 0 47,1 33 0-47,-3 0 0 0,3 1 0 47,-34 31 0-47,0 35 0 0,-33-1 0 47,-33-33 0-47,-33 33 0 0,-1-65 0 47,-31 32 0-47,65-66 0 0,-33 32 0 31,66-64 0-16,0 32 0-15,0-34 0 16</inkml:trace>
  <inkml:trace contextRef="#ctx0" brushRef="#br0" timeOffset="15389.5394">19578 9161 512 0,'0'0'0'47,"33"0"0"-47,-33 33 0 0,67 1 0 47,-35 31 0-47,34 1 0 0,-33 0 0 47,0 0 0-47,0 0 0 0,-33-33 0 31,33 1 0-31</inkml:trace>
  <inkml:trace contextRef="#ctx0" brushRef="#br0" timeOffset="15658.7253">19975 9128 512 0,'0'-33'0'47,"0"66"0"-47,-33-33 0 0,-1 66 0 47,-65 66 0-47,32 1 0 0,-32-2 0 31,67 1 0-31,-1-65 0 0,33-34 0 47,0-33 0-47</inkml:trace>
  <inkml:trace contextRef="#ctx0" brushRef="#br0" timeOffset="18309.6849">24571 9228 512 0,'-32'32'0'47,"32"34"0"-47,0 1 0 0,0 64 0 47,0 1 0-47,0-31 0 0,0-36 0 31,0-65 0-31,32-65 0 0,1-102 0 63,1-30 0-63,30-2 0 0,4 34 0 31,-3 66 0-31,-30 99 0 0,-2 99 0 63,1 0 0-63,-34 33 0 0,0 1 0 31,0-35 0-31,0-32 0 16,0-33 0-1</inkml:trace>
  <inkml:trace contextRef="#ctx0" brushRef="#br0" timeOffset="18479.1714">25134 9260 512 0,'0'0'0'47,"33"0"0"-47,-1 0 0 0,35-32 0 46,0-2 0-46,-1 34 0 0</inkml:trace>
  <inkml:trace contextRef="#ctx0" brushRef="#br0" timeOffset="18650.6527">25167 9359 512 0,'0'34'0'47,"32"-68"0"-47,2 34 0 0,-1-33 0 47,34 33 0-47</inkml:trace>
  <inkml:trace contextRef="#ctx0" brushRef="#br0" timeOffset="19064.3984">25763 8863 512 0,'32'0'0'47,"35"-33"0"-47,-34 33 0 0,66-65 0 31,0 65 0-31,-34-33 0 0,-65 66 0 63,-32 32 0-63,-68 35 0 0,35-35 0 47,-1 3 0-47,66-3 0 0,66-32 0 46,-1 34 0-46,2-2 0 0,-2 1 0 47,-97 0 0-47,-1 0 0 0,-66-66 0 32,0 0 0-32,33-32 0 0,66-34 0 15</inkml:trace>
  <inkml:trace contextRef="#ctx0" brushRef="#br0" timeOffset="19390.5381">26689 9063 512 0,'65'-68'0'47,"2"3"0"-47,-67-2 0 0,-33 2 0 31,-66 97 0-31,-34 34 0 0,34 67 0 63,32 32 0-63,101 0 0 0,98-65 0 31,1-100 0-31,-1-66 0 0,-67-67 0 63,-65 1 0-63,-32-1 0 0,-1 34 0 15</inkml:trace>
  <inkml:trace contextRef="#ctx0" brushRef="#br0" timeOffset="22582.8772">29400 8798 512 0,'0'0'0'31,"0"-33"0"-31,0 33 0 0,-32-33 0 47,-1-3 0-47,-34 36 0 0,0 36 0 47,-31-3 0-47,31 65 0 0,35 68 0 47,0-34 0-47,64 0 0 0,0-32 0 47,35-68 0-47,-3 2 0 0,4-34 0 47,-3 0 0-47,-30-34 0 0</inkml:trace>
  <inkml:trace contextRef="#ctx0" brushRef="#br0" timeOffset="22909.8866">29566 9161 512 0,'0'0'0'62,"0"0"0"-62,33 0 0 0,0 0 0 47,-1-33 0-47,35 33 0 0</inkml:trace>
  <inkml:trace contextRef="#ctx0" brushRef="#br0" timeOffset="23180.0699">30027 8665 512 0,'0'0'0'31,"0"0"0"-31,0 31 0 0,0 38 0 47,0 29 0-47,0 34 0 0,-31 1 0 47,31-1 0-47,0-66 0 0,0 1 0 31</inkml:trace>
  <inkml:trace contextRef="#ctx0" brushRef="#br0" timeOffset="23449.2556">30327 9063 512 0,'-33'32'0'47,"33"34"0"-47,0-33 0 0,0 66 0 47,33-33 0-47,31 0 0 0,4-66 0 31,-36 0 0-31,35-99 0 0,-34 33 0 47,-33-33 0-47,32 66 0 0</inkml:trace>
  <inkml:trace contextRef="#ctx0" brushRef="#br0" timeOffset="23730.407">30790 9128 512 0,'33'0'0'47,"32"0"0"-47,-31-33 0 0,31-33 0 47,1 0 0-47,-66 33 0 0,-32 33 0 47,-34 33 0-47,-1 33 0 0,34 33 0 47,33 1 0-47,67-35 0 0,-2-65 0 46,1 0 0-46,1 0 0 0</inkml:trace>
  <inkml:trace contextRef="#ctx0" brushRef="#br0" timeOffset="25126.2314">30360 9161 512 0,'0'0'0'47,"0"0"0"-47,0 0 0 0,0 0 0 47,31 0 0-47,-31 0 0 0,35 0 0 47,-2-33 0-47,32 0 0 0,-31 1 0 47,-34-36 0-47,0 3 0 0,0-2 0 47,-34 34 0-47,1 66 0 0,-32 34 0 47,30-2 0-47,4 3 0 0,-2 30 0 31,66 1 0-31,-2 0 0 16,37-33 0 15,-3-32 0-31,2-34 0 0,-67 0 0 47,32-34 0-47</inkml:trace>
  <inkml:trace contextRef="#ctx0" brushRef="#br0" timeOffset="25633.755">30855 8863 512 0,'0'0'0'47,"0"0"0"-47,0 0 0 0,0 0 0 47,0 67 0-47,33-34 0 0,-33 67 0 46,34-35 0-46,-34 35 0 0,33-35 0 47,-1-32 0-47,2-33 0 0,-2-33 0 47,1-66 0-47,35 0 0 0,-35-1 0 31,-1 35 0-31,1-2 0 16,1 34 0 15,-34 33 0-31</inkml:trace>
  <inkml:trace contextRef="#ctx0" brushRef="#br0" timeOffset="25980.9172">31450 9029 512 0,'0'0'0'47,"33"0"0"-47,1 0 0 0,64 0 0 47,-30-34 0-47,-2-31 0 0,-66 31 0 47,-34 1 0-47,-31 33 0 0,-2 33 0 47,34 66 0-47,0 1 0 0,99-34 0 47,1 1 0-47,32-67 0 0,-1-34 0 31</inkml:trace>
  <inkml:trace contextRef="#ctx0" brushRef="#br0" timeOffset="26184.2891">32178 8567 512 0,'0'0'0'31,"0"65"0"-31,0-32 0 0,0 67 0 47,0 31 0-47,0-32 0 0,0 1 0 47,0-67 0-47,-32 0 0 0</inkml:trace>
  <inkml:trace contextRef="#ctx0" brushRef="#br0" timeOffset="27499.3214">30459 10087 512 0,'0'-32'0'47,"0"32"0"-47,0 0 0 0,0 0 0 47,0-35 0-47,0 35 0 0,0 0 0 47,0 0 0-47,0 0 0 0,0 0 0 47,0 0 0-47,0 0 0 0,0 0 0 47,0 0 0-47,0 0 0 0,0 0 0 46,0-33 0-46,0 33 0 0,-33 0 0 32,33 33 0-32,0-33 0 0,0 0 0 62,0 35 0-62,0-35 0 0,0 0 0 31,0 0 0-31,0 0 0 0,0 0 0 32</inkml:trace>
  <inkml:trace contextRef="#ctx0" brushRef="#br0" timeOffset="28071.5943">30922 9789 512 0,'0'-32'0'47,"0"-3"0"-47,0 2 0 0,0-32 0 47,0 31 0-47,-67 34 0 0,35 34 0 46,-34-2 0-46,66 34 0 0,0 1 0 47,33-34 0-47,32-33 0 0,2-33 0 32,-2-34 0-17,-31 67 0-15,-34 67 0 31,0-1 0-31,0 33 0 0,0 2 0 47,-34-69 0-47,34-1 0 0,0-31 0 47,34 0 0-47,-2-31 0 0</inkml:trace>
  <inkml:trace contextRef="#ctx0" brushRef="#br0" timeOffset="28667.7945">31583 9757 512 0,'32'-35'0'62,"-32"2"0"-62,0 33 0 0,35-33 0 47,-35 1 0-47,-35 32 0 0,3-34 0 47,-34 34 0-47,32 34 0 0,1-34 0 47,2 32 0-47,-3 1 0 0,0 35 0 47,2-3 0-47,32 0 0 0,0-30 0 31,32-3 0-31,2-32 0 0,0 0 0 47,-3-32 0-47,36 32 0 0,-34 0 0 47,0 0 0-47,-1 32 0 0,-32 1 0 46,-32 0 0-46,-1 2 0 0,0-3 0 47,-34-1 0-47,2-31 0 0,31 36 0 32,-31-36 0-32</inkml:trace>
  <inkml:trace contextRef="#ctx0" brushRef="#br0" timeOffset="30423.5009">20405 8963 512 0,'0'0'0'31,"33"0"0"-31,-33 0 0 0,66-33 0 47,0 33 0-47,0 0 0 0,0 0 0 32,-66 0 0-32</inkml:trace>
  <inkml:trace contextRef="#ctx0" brushRef="#br0" timeOffset="30604.9544">20370 9293 512 0,'35'0'0'47,"-35"0"0"-47,33 33 0 0,1-33 0 31,30 0 0-31</inkml:trace>
  <inkml:trace contextRef="#ctx0" brushRef="#br0" timeOffset="104815.4099">16403 8863 512 0,'0'0'0'47,"0"0"0"-47,0 0 0 0,0 0 0 32,0 0 0-32,0 33 0 0,0 66 0 62,0 34 0-62,0-1 0 0,-33 67 0 47,33-68 0-47,0-32 0 0,0-31 0 47,33-68 0-47,-33-68 0 0,34 3 0 15</inkml:trace>
  <inkml:trace contextRef="#ctx0" brushRef="#br0" timeOffset="105356.2731">16601 9128 512 0,'0'-33'0'47,"0"33"0"-47,0 0 0 0,33-66 0 47,33 32 0-47,-33-31 0 0,33 31 0 46,34-32 0-46,-68 66 0 0,2 66 0 47,-68 33 0-47,2 1 0 0,-34 33 0 47,-1-68 0-47,34-32 0 0,33-33 0 31,33-33 0-31,0 0 0 0,35 33 0 47,-4 66 0-47,-64 33 0 0,0 0 0 47,-32 1 0-47,0-2 0 0,-36-31 0 47,2-67 0-47,33-67 0 0,66 1 0 16</inkml:trace>
  <inkml:trace contextRef="#ctx0" brushRef="#br0" timeOffset="105792.9935">17461 9128 512 0,'33'-65'0'47,"-33"31"0"-47,0 0 0 0,-33-65 0 47,0 66 0-47,0 33 0 0,33 33 0 31,0 34 0-31,0 65 0 15,33 33 0 17,-33-32 0-32,-33-2 0 0,0-31 0 47,0-68 0-47,-1-32 0 0,34-99 0 46,34 1 0-46,32-35 0 0,0 1 0 47,33 1 0-47,-66 63 0 0,0 36 0 47,1 64 0-47,-68 2 0 0</inkml:trace>
  <inkml:trace contextRef="#ctx0" brushRef="#br0" timeOffset="106087.1313">17759 9524 512 0,'-34'0'0'47,"34"33"0"-47,0 0 0 0,0 1 0 47,0-2 0-47,0 34 0 0,0-66 0 47,0 0 0-47,0-66 0 0</inkml:trace>
  <inkml:trace contextRef="#ctx0" brushRef="#br0" timeOffset="106795.0585">18222 8798 512 0,'0'0'0'47,"0"0"0"-47,0 0 0 0,0 0 0 47,0 0 0-47,-34 0 0 0,0 0 0 47,2 0 0-47,-2 0 0 0,2 32 0 46,0-32 0-46,32 33 0 0,0 0 0 32,0 1 0-17,0 31 0-15,0 3 0 32,0-3 0-32,32-32 0 0,-32 0 0 46,0-33 0-46,32-33 0 0,2 0 0 47,-2 0 0-47,2 1 0 0,0 32 0 47,-1 0 0-47,-33 65 0 0,33-32 0 47,-33 66 0-47,-33 0 0 0,0-33 0 47,-1 0 0-47,0-33 0 0,2 0 0 31,-2-33 0-31,2 0 0 0</inkml:trace>
  <inkml:trace contextRef="#ctx0" brushRef="#br0" timeOffset="174049.4223">21496 8632 512 0,'0'-33'0'46,"0"33"0"-46,0 0 0 0,0 0 0 47,0 0 0-47,0 0 0 0,-33 0 0 47,0 0 0-47,0 0 0 0,-34 33 0 47,35-33 0-47,0 0 0 0,-36 0 0 47,68 0 0-47,-33 0 0 0,33 0 0 47,0 33 0-47,-33-33 0 0,33 67 0 47,0-34 0-47,0 0 0 0,0-1 0 31,33 1 0-31,-33 0 0 16,33-33 0 15,35-33 0-31,-36 33 0 0,0-33 0 47,35 1 0-47,-1-1 0 0,-33 33 0 47,0 33 0-47,-33 65 0 0,0 1 0 46,0 34 0-46,-33-33 0 0,-33-2 0 63,0-31 0-63,0-67 0 0,34 32 0 31,-36-64 0-31,68-2 0 0,0 1 0 31</inkml:trace>
  <inkml:trace contextRef="#ctx0" brushRef="#br0" timeOffset="174489.1637">21893 8335 512 0,'0'0'0'31,"0"0"0"-31,0 32 0 0,0 33 0 47,0 35 0-47,-33 33 0 0,33 0 0 47,-33-1 0-47,33-33 0 0,0-33 0 47,0-33 0-47,0-33 0 0,0 33 0 31</inkml:trace>
  <inkml:trace contextRef="#ctx0" brushRef="#br0" timeOffset="174893.0056">22025 9128 512 0,'0'0'0'47,"0"33"0"-47,0-33 0 0,0 33 0 47,0-33 0-47,0 0 0 0,0-33 0 47,32 0 0-47,-32 0 0 0,0 1 0 31,0 32 0-31,0 65 0 0,0-32 0 47,0 0 0-47,0-33 0 0,0 0 0 47,0 0 0-47,0-33 0 0</inkml:trace>
  <inkml:trace contextRef="#ctx0" brushRef="#br0" timeOffset="180146.0643">22687 8632 512 0,'0'0'0'31,"0"-33"0"-31,0 33 0 0,0 0 0 47,-34-32 0-47,34-3 0 0,-32 3 0 47,32 32 0-47,-34-33 0 0,34 33 0 47,-34 0 0-47,2 0 0 0,32 33 0 31,-32-1 0-31,32-32 0 0,-34 67 0 47,34-34 0-47,0 31 0 0,0 5 0 47,0-4 0-47,0 1 0 0,0 33 0 47,34-65 0-47,30 0 0 0,-30-34 0 47,32-34 0-47,1-32 0 0,-34-34 0 47,-1 2 0-47,-32 29 0 0,0 5 0 31,0-1 0-31,-32 65 0 0,-1-35 0 31</inkml:trace>
  <inkml:trace contextRef="#ctx0" brushRef="#br0" timeOffset="187793.4981">23315 8532 512 0,'0'0'0'47,"0"0"0"-47,32 0 0 0,-32 0 0 47,0 0 0-47,0 0 0 0,-32 0 0 47,32 0 0-47,-32 0 0 0,-35 0 0 31,34 0 0-15,-33 0 0-16,66 0 0 31,-33 0 0-31,33 0 0 0,0 0 0 47,0 0 0-47,0 0 0 0,0 35 0 47,0-3 0-47,0 1 0 0,-34 0 0 46,34-2 0-46,0 5 0 0,34-36 0 47,-34 0 0-47,0 0 0 0,33 0 0 47,-1 0 0-47,2 0 0 0,-34-36 0 47,33 36 0-47,0 0 0 0,1 0 0 31,-2 0 0-15,33 0 0-16,-32 36 0 31,-33-36 0-31,34 33 0 0,-34 32 0 47,-34 1 0-47,1-32 0 0,-32 31 0 47,-1 3 0-47,0-36 0 0,32-32 0 47,2 0 0-47,-1 0 0 0</inkml:trace>
  <inkml:trace contextRef="#ctx0" brushRef="#br0" timeOffset="275652.8411">17163 10946 512 0,'0'0'0'47,"0"0"0"-47,0 0 0 0,0 0 0 46,-33 0 0-46,0 34 0 0,0-2 0 47,-33 2 0-47,-1 31 0 0,35 35 0 32,-34-1 0-17,-1 66 0-15,34 2 0 31,33 62 0-31,33-29 0 0,34-1 0 47,-1-100 0-47,0-1 0 0,0-64 0 47,0-1 0-47,-33 0 0 0,0-33 0 31</inkml:trace>
  <inkml:trace contextRef="#ctx0" brushRef="#br0" timeOffset="305663.4701">17263 11079 512 0,'0'0'0'31,"0"0"0"-31,0 32 0 0,0 34 0 63,0 67 0-63,32 32 0 0,-32 2 0 47,34-36 0-47,-34-33 0 0,0-29 0 46,33-69 0-46,-33 0 0 0</inkml:trace>
  <inkml:trace contextRef="#ctx0" brushRef="#br0" timeOffset="306171.0506">17593 11276 512 0,'0'0'0'31,"0"-32"0"-31,0-1 0 0,33-33 0 47,1 32 0-47,31-31 0 0,-31-1 0 47,32 32 0-47,0 34 0 0,0 0 0 47,1 100 0-47,-35 65 0 0,-32 33 0 47,-32 35 0-47,-35-37 0 0,1-30 0 62,-33-99 0-62,-1-100 0 0,100-99 0 32,0 33 0-32,67-2 0 0,32 68 0 47,-33 66 0-47,0-33 0 0,-32 67 0 46,-2-33 0-46,0-34 0 0,-32 0 0 16</inkml:trace>
  <inkml:trace contextRef="#ctx0" brushRef="#br0" timeOffset="306566.9442">18751 11079 512 0,'0'-67'0'47,"0"67"0"-47,-33-32 0 0,0-2 0 47,-67 68 0-47,1 32 0 0,67 33 0 47,-2 66 0-47,68 0 0 0,30-67 0 31,37-62 0-31,-2-103 0 0,-33-66 0 47,-33 0 0-47,-66 2 0 0,0 65 0 47,33 33 0-47</inkml:trace>
  <inkml:trace contextRef="#ctx0" brushRef="#br0" timeOffset="306824.2412">19181 11609 512 0,'0'0'0'47,"33"0"0"-47,-33 33 0 0,34-2 0 31,-34 2 0-31,0-33 0 0,31 0 0 31</inkml:trace>
  <inkml:trace contextRef="#ctx0" brushRef="#br0" timeOffset="307386.4007">19776 10848 512 0,'0'-33'0'47,"0"33"0"-47,0 0 0 0,0-34 0 47,0 34 0-47,33-32 0 0,-33 32 0 47,33-34 0-47,0-31 0 0,0 31 0 47,1-1 0-47,31 35 0 0,2 35 0 47,-33 32 0-47,-2 31 0 0,0 1 0 47,-64 1 0-47,0 31 0 0,-34-31 0 31,-1-35 0-31,0-31 0 0,34-100 0 47,66-1 0-47,1 1 0 0,31 1 0 47,36 31 0-47,-37 2 0 0,3-34 0 31</inkml:trace>
  <inkml:trace contextRef="#ctx0" brushRef="#br0" timeOffset="307835.1466">20438 10518 512 0,'0'0'0'47,"0"-35"0"-47,34 3 0 0,-2-3 0 47,67 4 0-47,-33 31 0 0,-1 31 0 31,-65 36 0-31,-32 0 0 0,-1-1 0 47,-33 33 0-47,33-65 0 0,33-2 0 47,33-32 0-47,33 0 0 0,-33 34 0 47,33-1 0-47,-66 65 0 0,-34 2 0 46,-31-35 0-46,-1 35 0 0,-1-67 0 47,35-33 0-47,32-33 0 0</inkml:trace>
  <inkml:trace contextRef="#ctx0" brushRef="#br0" timeOffset="308096.4219">21132 11111 512 0,'0'34'0'31,"0"-2"0"-31,0 2 0 0,0 65 0 47,-66 33 0-47,0 35 0 0,0-70 0 62,34 4 0-62,-2-101 0 0,34 0 0 16</inkml:trace>
  <inkml:trace contextRef="#ctx0" brushRef="#br0" timeOffset="309603.211">21794 10683 512 0,'0'66'0'46,"0"0"0"-46,0-1 0 0,0 101 0 32,0-1 0-32,0-66 0 0,33 0 0 47,-33-66 0-47</inkml:trace>
  <inkml:trace contextRef="#ctx0" brushRef="#br0" timeOffset="310197.5518">22489 10715 512 0,'0'-32'0'31,"32"32"0"-31,-32 0 0 0,32 0 0 47,-32-33 0-47,0 33 0 0,-64 0 0 47,-4 0 0-47,3 33 0 0,-34-1 0 46,66 34 0-46,-34 1 0 0,67-35 0 63,0 34 0-63,0-32 0 0,33-34 0 31,34 0 0-31,-35 0 0 0,35-34 0 47,-34 34 0-47,33 34 0 0,-66 32 0 47,0 33 0-47,-34 0 0 0,2 1 0 31,-68-35 0-31,35-65 0 16,31-33 0 15,1 1 0-31,66-36 0 0</inkml:trace>
  <inkml:trace contextRef="#ctx0" brushRef="#br0" timeOffset="310556.5494">22951 10581 512 0,'0'-31'0'47,"0"-1"0"-47,-32 32 0 0,-2 32 0 47,-32 34 0-47,0 67 0 0,0 32 0 46,66 32 0-46,66-97 0 0,33-35 0 47,0-65 0-47,-34-32 0 0,-31-35 0 32,-68 35 0-32,-63-2 0 15,30 34 0 16,0 0 0-31,35 66 0 0</inkml:trace>
  <inkml:trace contextRef="#ctx0" brushRef="#br0" timeOffset="310783.9202">23480 11145 512 0,'0'32'0'63,"0"-32"0"-63,0 34 0 0,0 31 0 47,0-31 0-47,0 0 0 0,0-34 0 15</inkml:trace>
  <inkml:trace contextRef="#ctx0" brushRef="#br0" timeOffset="311820.0255">23943 10581 512 0,'0'0'0'31,"0"0"0"-31,0 0 0 0,0 0 0 47,0-31 0-47,0 31 0 0,0 0 0 47,0 0 0-47,0 0 0 0,0-32 0 47,0 32 0-47,-33 0 0 0,33 0 0 46,0 0 0-46,0 0 0 0,0 0 0 47,0 0 0-47,0 0 0 0,0 0 0 47,0 0 0-47,0 0 0 0,0 0 0 47,0 0 0-47,0 0 0 0,0 0 0 31,0 0 0-31,0 0 0 0,0 0 0 47,0 0 0-47,0 0 0 0,0 0 0 47,0 0 0-47,0 0 0 0,0 0 0 47,0 0 0-47,0 0 0 0,33 0 0 47,-33 0 0-47,32 0 0 0,-32 0 0 47,35 0 0-47,-2 0 0 0,32-35 0 47,2 3 0-47,32-3 0 0,-35 35 0 46,-29 0 0-46,-2 0 0 0,1 67 0 32,-34 0 0-17,-34 66 0-15,-34-1 0 32,37-1 0-32,-2-31 0 0,-34-35 0 46,67-31 0-46,0-34 0 0,33-34 0 32,1-65 0-32</inkml:trace>
  <inkml:trace contextRef="#ctx0" brushRef="#br0" timeOffset="312223.8963">24702 10416 512 0,'0'0'0'47,"0"0"0"-47,35 0 0 0,-2 0 0 32,32-31 0-32,37 31 0 0,-38-33 0 62,36-1 0-62,-2 34 0 0,2-34 0 47,-32 34 0-47,-4 0 0 0,-64 68 0 47,-32 31 0-47,0 31 0 0,-36 4 0 31,2-34 0-31,0-1 0 0,66-33 0 47,0-66 0-47</inkml:trace>
  <inkml:trace contextRef="#ctx0" brushRef="#br0" timeOffset="312571.9282">25299 10118 512 0,'34'-31'0'47,"-34"-36"0"-47,34 34 0 0,30-32 0 47,3 97 0-47,-3 34 0 0,4 68 0 31,32 30 0-31,-67 36 0 0,-1-3 0 63,-32 34 0-63,-32-66 0 0,-1-32 0 47,-35-67 0-47,3-66 0 0,-1-34 0 15</inkml:trace>
  <inkml:trace contextRef="#ctx0" brushRef="#br0" timeOffset="314889.492">15146 13693 512 0,'0'0'0'31,"0"0"0"-31,0-34 0 0,0 34 0 47,0-33 0-47,0 33 0 0,0 0 0 47,0 0 0-47,-33 33 0 0,33 66 0 47,-33 1 0-47,33 64 0 0,33-31 0 31,0-34 0-31,1-33 0 0,31-66 0 47,1-66 0-47,0-33 0 0,-33 33 0 47,0 98 0-47,34 67 0 0,-34 33 0 47,33-32 0-47,0-67 0 0,0-99 0 47,0-33 0-47,-33-66 0 0,-33 32 0 47,0 1 0-47,0 100 0 0,0-2 0 31,33 34 0-31</inkml:trace>
  <inkml:trace contextRef="#ctx0" brushRef="#br0" timeOffset="315104.9196">16138 13824 512 0,'0'0'0'46,"0"34"0"-46,0-34 0 0,33 32 0 32,-33 34 0-32,0-32 0 15,0 31 0 17</inkml:trace>
  <inkml:trace contextRef="#ctx0" brushRef="#br0" timeOffset="315383.1116">16535 13197 512 0,'0'33'0'47,"0"-33"0"-47,0 63 0 0,0 39 0 47,-34 94 0-47,34 37 0 0,0-2 0 47,34-99 0-47,32-65 0 0,0-101 0 31,33-31 0-31,-66-35 0 0</inkml:trace>
  <inkml:trace contextRef="#ctx0" brushRef="#br0" timeOffset="315599.6152">16370 13693 512 0,'0'0'0'47,"33"0"0"-47,1 0 0 0,30 0 0 31,69-34 0-31,-34 34 0 16,-33-68 0 15,2 36 0-31</inkml:trace>
  <inkml:trace contextRef="#ctx0" brushRef="#br0" timeOffset="315968.5872">17064 13064 512 0,'0'33'0'47,"0"31"0"-47,0 36 0 0,0 98 0 47,0 101 0-47,-33-2 0 0,33-32 0 47,33-100 0-47,-33-165 0 0,66-133 0 47,0-32 0-47,67 0 0 0,-34 65 0 46,-33 134 0-46,0 0 0 0,-33 65 0 47,-33-67 0-47,0-32 0 0,-33 0 0 16</inkml:trace>
  <inkml:trace contextRef="#ctx0" brushRef="#br0" timeOffset="317454.0951">18619 13528 512 0,'0'-35'0'47,"0"1"0"-47,0 1 0 0,-34 2 0 47,-33-3 0-47,3 1 0 0,-3 66 0 47,1 65 0-47,33 2 0 0,66 0 0 31,0-66 0-31,67-34 0 0,-36-67 0 62,37-31 0-62,-68 63 0 0,0 70 0 32,-33 96 0-32,-33 100 0 0,33-32 0 46,0-68 0-46,0-65 0 0,0-66 0 47,33-32 0-47</inkml:trace>
  <inkml:trace contextRef="#ctx0" brushRef="#br0" timeOffset="317961.769">19379 13426 512 0,'33'-31'0'47,"-33"-3"0"-47,0 34 0 0,33-33 0 31,-66-2 0-31,0 35 0 0,-34 35 0 47,3-2 0-47,-3 65 0 0,1 2 0 47,66 0 0-47,0-1 0 0,0-33 0 31,33-66 0-31,33-33 0 0,-1 0 0 62,-32 33 0-62,34 33 0 0,-34 66 0 47,-33 1 0-47,-33-1 0 0,-34-1 0 47,3-65 0-47,-3-33 0 0,67-33 0 47,0-33 0-47</inkml:trace>
  <inkml:trace contextRef="#ctx0" brushRef="#br0" timeOffset="318309.8006">20042 13261 512 0,'0'0'0'31,"0"-31"0"-31,-35 31 0 0,3 0 0 47,-35 31 0-47,34 36 0 0,0 0 0 63,66-3 0-63,34-30 0 0,-2-68 0 31,2-30 0-31,-33-3 0 0,-34 0 0 47,-34 36 0-47</inkml:trace>
  <inkml:trace contextRef="#ctx0" brushRef="#br0" timeOffset="318568.0791">20438 13197 512 0,'-33'0'0'32,"-2"33"0"-17,3 30 0-15,-67 103 0 32,0 34 0-32,1-1 0 0,31-35 0 46,67-97 0-46,32-35 0 0,35-64 0 32,31-35 0-17</inkml:trace>
  <inkml:trace contextRef="#ctx0" brushRef="#br0" timeOffset="318804.4404">20636 13725 512 0,'0'0'0'31,"0"0"0"-31,-33 33 0 0,0 0 0 62,-33 66 0-62,66 1 0 0,0-1 0 32,66-67 0-32,66-64 0 0,-33-35 0 31,-32-33 0-31,-33 2 0 0,-68 32 0 47</inkml:trace>
  <inkml:trace contextRef="#ctx0" brushRef="#br0" timeOffset="319829.5638">21959 13693 512 0,'0'-34'0'31,"0"1"0"-31,0-2 0 0,-34 3 0 32,2 1 0-32,-34 31 0 0,-1 31 0 62,-32 69 0-62,66 32 0 0,33-1 0 47,33-31 0-47,34-33 0 0,32-67 0 31,-1-34 0-31</inkml:trace>
  <inkml:trace contextRef="#ctx0" brushRef="#br0" timeOffset="320087.843">22289 13528 512 0,'-32'31'0'47,"-1"1"0"-47,-1 36 0 0,1 31 0 47,1 33 0-47,64-66 0 0,1-32 0 47,1-102 0-47,31-30 0 0,-31-1 0 47,-34 0 0-47</inkml:trace>
  <inkml:trace contextRef="#ctx0" brushRef="#br0" timeOffset="320346.1234">22587 13858 512 0,'0'0'0'47,"0"-34"0"-47,34 1 0 0,-2-65 0 31,68-4 0-31,-34 39 0 0,34 28 0 47,-68 35 0-47,-32 98 0 0,0-30 0 47,0-2 0-47</inkml:trace>
  <inkml:trace contextRef="#ctx0" brushRef="#br0" timeOffset="320682.1875">23713 12897 512 0,'-34'-66'0'47,"1"66"0"-47,33 0 0 0,-66 33 0 32,-2 67 0-32,3 97 0 0,31 37 0 46,68-3 0-46,-1-66 0 0,-1-66 0 32</inkml:trace>
  <inkml:trace contextRef="#ctx0" brushRef="#br0" timeOffset="320861.6862">23315 13459 512 0,'32'-33'0'47,"1"33"0"-47,0 0 0 0,66 0 0 47,1-31 0-47,1 31 0 0</inkml:trace>
  <inkml:trace contextRef="#ctx0" brushRef="#br0" timeOffset="321033.2093">23975 13361 512 0,'35'34'0'32,"-35"-34"0"-32,0 31 0 0,-35 36 0 47,35 31 0-47,0 4 0 0,0-37 0 46,0-32 0-46</inkml:trace>
  <inkml:trace contextRef="#ctx0" brushRef="#br0" timeOffset="321335.391">24406 13361 512 0,'0'-33'0'46,"-33"66"0"-46,-2 1 0 0,4 30 0 47,-2 68 0-47,33 2 0 0,33-35 0 47,33-99 0-47,1-99 0 0,0-67 0 47,-35 2 0-47,0 30 0 0,-32 34 0 47,-32 100 0-47</inkml:trace>
  <inkml:trace contextRef="#ctx0" brushRef="#br0" timeOffset="321637.5247">24702 13493 512 0,'35'0'0'47,"-2"-34"0"-47,0 1 0 0,34-32 0 47,-67-3 0-47,-35 68 0 0,3 0 0 46,-34 68 0-46,31 30 0 16,70 2 0 15,-2 0 0-31,32-34 0 0,3-33 0 47,-3-33 0-47,2-33 0 0</inkml:trace>
  <inkml:trace contextRef="#ctx0" brushRef="#br0" timeOffset="321819.0206">25167 13528 512 0,'32'-35'0'47,"2"-32"0"-47,-1 67 0 0,68-65 0 32,-69 99 0-32,0-3 0 0,2 2 0 46,-34 36 0-46,-34-38 0 0,34 1 0 47,0-32 0-47</inkml:trace>
  <inkml:trace contextRef="#ctx0" brushRef="#br0" timeOffset="322313.6403">25862 13261 512 0,'0'0'0'47,"0"0"0"-47,-33 0 0 0,-1 32 0 31,2 36 0-31,-1 30 0 0,33 34 0 47,33-64 0-47,33-34 0 0,0-34 0 47,0-67 0-47,-1 0 0 0,-31 36 0 46,32-4 0-46,-34-32 0 0,2 36 0 47,-34-3 0-47,0 1 0 0,-34 33 0 47,2 67 0-47,-1-3 0 0,66 36 0 47,33-33 0-47,1-34 0 0,-1-101 0 16</inkml:trace>
  <inkml:trace contextRef="#ctx0" brushRef="#br0" timeOffset="323493.3542">26788 13591 512 0,'33'0'0'47,"-33"35"0"-47,-33-2 0 0,33 33 0 47,-34 33 0-47,2-33 0 0,-36-34 0 47,68 2 0-47,0-68 0 0</inkml:trace>
  <inkml:trace contextRef="#ctx0" brushRef="#br0" timeOffset="323956.0664">27349 13064 512 0,'33'-67'0'62,"1"67"0"-62,-34 0 0 0,0 0 0 31,-34 100 0-31,34 0 0 0,0 31 0 47,0-33 0-47,66-31 0 0,1-67 0 47,0 0 0-47,-35-34 0 0,-32 1 0 47,34 2 0-47,-1-3 0 0,66 1 0 47,0-2 0-47,-33-28 0 0,34-6 0 31,-68 36 0-31,-32-31 0 0,0 30 0 31</inkml:trace>
  <inkml:trace contextRef="#ctx0" brushRef="#br0" timeOffset="324293.4969">28276 13197 512 0,'33'0'0'47,"-1"-36"0"-47,2 36 0 0,-1-64 0 47,33-3 0-47,-66 34 0 0,-34 0 0 47,-31 33 0-47,-1 33 0 0,33 67 0 47,33 0 0-47,33-4 0 0,33-61 0 31,-1-35 0-16,3 0 0-15,-3-35 0 16</inkml:trace>
  <inkml:trace contextRef="#ctx0" brushRef="#br0" timeOffset="324642.5249">29830 12964 512 0,'-33'-33'0'47,"33"33"0"-47,-34 33 0 0,-31-33 0 47,-1 66 0-47,-33 1 0 0,32-3 0 47,34 5 0-47,33-6 0 0,33 5 0 31,34-68 0-15,64 0 0-16,-32-33 0 0</inkml:trace>
  <inkml:trace contextRef="#ctx0" brushRef="#br0" timeOffset="325034.4336">30228 13064 512 0,'-33'0'0'31,"-2"0"0"-31,-30 0 0 0,-3 0 0 47,37 33 0-47,-2 31 0 0,66-28 0 47,33-3 0-47,-1-33 0 0,3 0 0 47,-3-33 0-47,2-3 0 0,-34 3 0 47,-2 33 0-47,4 33 0 0,30 3 0 47,-32-3 0-47,1-2 0 0,-34 1 0 46,33 3 0-46,-33-35 0 0</inkml:trace>
  <inkml:trace contextRef="#ctx0" brushRef="#br0" timeOffset="325249.8332">30987 12997 512 0,'34'-33'0'31,"-2"33"0"-31,1 0 0 0,35 33 0 47,-3 0 0-47,-32 34 0 0,-33-3 0 47,0-28 0-47</inkml:trace>
  <inkml:trace contextRef="#ctx0" brushRef="#br0" timeOffset="327421.7901">31021 13097 512 0,'0'0'0'47,"0"31"0"-47,0-31 0 0,0 33 0 31,-34 3 0-31,34-3 0 16,0-2 0 15,0-31 0-31,0 0 0 0,34-31 0 47,-2-2 0-47,1-67 0 0,1 33 0 47,33 1 0-47,-35 66 0 0,1 33 0 47,1 34 0-47,-34-3 0 0,0 5 0 47,0-5 0-47,0-64 0 0,0 32 0 31,0-64 0-31</inkml:trace>
  <inkml:trace contextRef="#ctx0" brushRef="#br0" timeOffset="328703.2203">15543 15411 512 0,'-33'0'0'47,"33"0"0"-47,-67 0 0 0,1 34 0 47,-34 31 0-47,3-31 0 0,63-1 0 46,34-33 0-46,34 0 0 0,63 33 0 47,3-33 0-47,0 66 0 0,-67 0 0 32,-66-1 0-32,-34 2 0 0,1-1 0 46,-33-66 0-46,34 0 0 0,31-66 0 47,68-1 0-47</inkml:trace>
  <inkml:trace contextRef="#ctx0" brushRef="#br0" timeOffset="329085.1582">15675 15544 512 0,'-32'0'0'47,"32"33"0"-47,-34-33 0 0,34 65 0 47,0-31 0-47,66-1 0 0,0-33 0 47,0-33 0-47,0-1 0 0,1-31 0 47,-34 65 0-47,1 0 0 0,-34 33 0 47,32 33 0-47,0 33 0 0,-32-67 0 47,34 2 0-47,-34-34 0 0,33-66 0 31</inkml:trace>
  <inkml:trace contextRef="#ctx0" brushRef="#br0" timeOffset="329389.3147">16237 15775 512 0,'0'0'0'47,"33"0"0"-47,0 0 0 0,67 0 0 47,-2-66 0-47,2 33 0 0,-34-33 0 31,-33 66 0-31,-66 32 0 0,0 101 0 47,-33 32 0-47,-33 33 0 0,67-65 0 47,32-33 0-47,0-100 0 0,0 0 0 47,0-68 0-47</inkml:trace>
  <inkml:trace contextRef="#ctx0" brushRef="#br0" timeOffset="343013.2109">17792 15146 512 0,'0'-32'0'47,"0"-1"0"-47,0 33 0 0,33 0 0 47,-33 65 0-47,0 69 0 0,-66 63 0 47,66 35 0-47,-34-67 0 0,68-65 0 47,32-100 0-47,0-34 0 0,0-32 0 31,-66-33 0-31</inkml:trace>
  <inkml:trace contextRef="#ctx0" brushRef="#br0" timeOffset="343193.709">17527 15544 512 0,'-33'0'0'47,"66"0"0"-47,0 0 0 0,67 0 0 46,-1 0 0-46,33-34 0 0,-33 1 0 47,-65 1 0-47</inkml:trace>
  <inkml:trace contextRef="#ctx0" brushRef="#br0" timeOffset="343494.8733">18154 14881 512 0,'0'67'0'47,"0"-1"0"-47,0 34 0 0,-32 99 0 47,32 32 0-47,-34-66 0 0,34-33 0 47,34-99 0-47,-2-100 0 0,36-64 0 47,-35 32 0-47,33 32 0 0,-33 67 0 31,-33 67 0-15,0-2 0-16,0 2 0 15</inkml:trace>
  <inkml:trace contextRef="#ctx0" brushRef="#br0" timeOffset="343853.8767">18751 15544 512 0,'-33'0'0'47,"0"33"0"-47,0 0 0 0,-34-1 0 47,33 35 0-47,68-34 0 0,0 0 0 47,32-66 0-47,0-33 0 0,-33 0 0 47,-33 0 0-47,33 32 0 0,-33 68 0 31,0-1 0-31,33 66 0 0,1-66 0 47,-3 0 0-47,-31-33 0 0</inkml:trace>
  <inkml:trace contextRef="#ctx0" brushRef="#br0" timeOffset="344090.2216">19412 15014 512 0,'33'0'0'47,"-33"0"0"-47,0 67 0 0,0 32 0 46,0 34 0-46,0-1 0 0,0 0 0 47,33-99 0-47,34-33 0 0</inkml:trace>
  <inkml:trace contextRef="#ctx0" brushRef="#br0" timeOffset="344248.7791">19379 15411 512 0,'0'-32'0'32,"33"32"0"-32,0 0 0 0,34 0 0 47,32 0 0-47,0-34 0 0</inkml:trace>
  <inkml:trace contextRef="#ctx0" brushRef="#br0" timeOffset="344563.904">20438 14816 512 0,'0'0'0'46,"34"0"0"-46,-2 0 0 0,0 32 0 32,-32 68 0-32,0 66 0 0,0 0 0 62,-32-1 0-62,32-66 0 0,32-66 0 47,2-33 0-47,-1-33 0 0,0-34 0 16</inkml:trace>
  <inkml:trace contextRef="#ctx0" brushRef="#br0" timeOffset="344709.0084">20305 15146 512 0,'0'0'0'46,"33"0"0"-46,-1 0 0 0,36 0 0 47,64 0 0-47,0 0 0 0</inkml:trace>
  <inkml:trace contextRef="#ctx0" brushRef="#br0" timeOffset="345238.2344">21066 14716 512 0,'0'32'0'47,"0"3"0"-47,0 30 0 0,-33 68 0 47,0 0 0-47,-1 33 0 0,34-67 0 46,0-67 0-46,34-32 0 0,-1-32 0 47,33-34 0-47,0 33 0 0,0 33 0 47,-31 33 0-47,-3 33 0 0,0 0 0 47,35-34 0-47,-1-32 0 0,-33-32 0 31,33-2 0-31,0-32 0 16,-66 34 0 15,-33-1 0-31,0 66 0 0,0-1 0 63,33 34 0-63,33 0 0 0,33-33 0 31,-1-33 0-31,2-33 0 0</inkml:trace>
  <inkml:trace contextRef="#ctx0" brushRef="#br0" timeOffset="348198.9281">22785 15146 512 0,'0'0'0'47,"0"0"0"-47,0 34 0 0,0 66 0 31,0 31 0-31,0 35 0 15,0-1 0 17,0-33 0-32,0-32 0 0,0-36 0 47,0-95 0-47,0-36 0 0,0-98 0 46,34 0 0-46,32-34 0 0,0 1 0 32,-1 66 0-32,3 32 0 0,-35 100 0 62,-33 65 0-62,0 35 0 0,-33 0 0 31,-1 33 0-31,0-35 0 0,1-65 0 47,1 1 0-47</inkml:trace>
  <inkml:trace contextRef="#ctx0" brushRef="#br0" timeOffset="348580.8682">23580 15213 512 0,'0'-33'0'47,"0"33"0"-47,0 0 0 0,0-34 0 47,-33 2 0-47,-2-1 0 0,3 33 0 31,-35 65 0-31,34 2 0 0,33 33 0 47,33-34 0-47,34-34 0 0,0-64 0 47,-2-2 0-47,-31-31 0 0,-1-2 0 31,-33 0 0-31</inkml:trace>
  <inkml:trace contextRef="#ctx0" brushRef="#br0" timeOffset="348975.7721">24043 15345 512 0,'0'66'0'31,"-33"0"0"-31,33 34 0 0,0 65 0 47,0 0 0-47,-35-98 0 0,35-34 0 63,-32-133 0-63,32-32 0 0,32-66 0 31,36 0 0-31,32-1 0 0,-36 100 0 47,3 64 0-47,-67 103 0 0,0 31 0 47,-67 1 0-47,35-34 0 0,0 0 0 47,32-66 0-47</inkml:trace>
  <inkml:trace contextRef="#ctx0" brushRef="#br0" timeOffset="349222.189">24571 15014 512 0,'0'32'0'47,"-32"3"0"-47,32-2 0 0,32 66 0 46,1-32 0-46,65-34 0 0,3-1 0 32,-1-64 0-32,-66-35 0 0,-3 1 0 31</inkml:trace>
  <inkml:trace contextRef="#ctx0" brushRef="#br0" timeOffset="349456.5303">25266 14187 512 0,'0'33'0'47,"0"33"0"-47,0 0 0 0,0 101 0 46,-33 30 0-46,33 35 0 0,0-66 0 47,0-34 0-47,33-65 0 0,34-67 0 16</inkml:trace>
  <inkml:trace contextRef="#ctx0" brushRef="#br0" timeOffset="349805.5627">25696 14981 512 0,'-34'0'0'32,"2"0"0"-32,-1 33 0 0,-2 34 0 62,35-2 0-62,35-31 0 0,64-1 0 47,0-33 0-47,-32-33 0 0,-3-33 0 31,-64-2 0-31,0 68 0 16,0 35 0 15,0 30 0-31,0 35 0 0,35-1 0 47,-2-99 0-47,-1-32 0 0</inkml:trace>
  <inkml:trace contextRef="#ctx0" brushRef="#br0" timeOffset="350042.1435">26556 14320 512 0,'0'32'0'47,"0"2"0"-47,-34 65 0 0,2 32 0 47,-1 69 0-47,0-35 0 0,66 0 0 62,32-98 0-62,35-67 0 0,-33-33 0 16</inkml:trace>
  <inkml:trace contextRef="#ctx0" brushRef="#br0" timeOffset="350190.7117">26358 14848 512 0,'32'0'0'47,"2"0"0"-47,-1 0 0 0,32-32 0 16</inkml:trace>
  <inkml:trace contextRef="#ctx0" brushRef="#br0" timeOffset="350392.1536">27018 14748 512 0,'0'35'0'47,"0"-2"0"-47,0-1 0 0,-32 68 0 31,32-2 0-31,0-30 0 0,0-2 0 47,32-33 0-47</inkml:trace>
  <inkml:trace contextRef="#ctx0" brushRef="#br0" timeOffset="350638.5037">27416 14948 512 0,'-67'0'0'47,"35"0"0"-47,-1 33 0 0,-1 0 0 47,2 34 0-47,64-2 0 0,35-31 0 47,32-34 0-47,-34-34 0 0,3-31 0 31</inkml:trace>
  <inkml:trace contextRef="#ctx0" brushRef="#br0" timeOffset="350850.9086">27780 15046 512 0,'0'-32'0'31,"32"-1"0"-31,1 33 0 0,34-33 0 47,-2-1 0-47,35 34 0 0,-33 0 0 47,-67 34 0-47,34-1 0 0</inkml:trace>
  <inkml:trace contextRef="#ctx0" brushRef="#br0" timeOffset="352056.6854">29136 15213 512 0,'-33'0'0'47,"33"0"0"-47,0 33 0 0,0-33 0 47,0-33 0-47,33-34 0 0,32-65 0 62,2-1 0-62,0 35 0 0,-2 31 0 31,1 99 0-31,-66 36 0 0,0 30 0 47,0-31 0-47,34-67 0 0,-1-33 0 47,33-34 0-47,33-31 0 0,-34 63 0 31,2 3 0-31,-33 64 0 0,-34 36 0 47,0-3 0-47,0-32 0 0,33 1 0 63,-33-34 0-63</inkml:trace>
  <inkml:trace contextRef="#ctx0" brushRef="#br0" timeOffset="352347.8768">30260 14783 512 0,'0'0'0'31,"34"-67"0"-31,-34 34 0 0,33-34 0 47,-33 34 0-47,0 2 0 0,-33 31 0 63,-33 64 0-63,-2 36 0 0,68 32 0 31,0-32 0-31,0-2 0 0,68-63 0 47,-2-35 0-47,0 0 0 0</inkml:trace>
  <inkml:trace contextRef="#ctx0" brushRef="#br0" timeOffset="352729.8166">30757 14748 512 0,'-33'0'0'32,"-1"0"0"-32,1 0 0 0,-1 35 0 47,2-2 0-47,-1-1 0 0,33 1 0 62,33 0 0-62,33-33 0 0,34 0 0 31,-2-66 0-31,-31 34 0 0,-34-1 0 63,-1 66 0-63,-32-1 0 0,34 1 0 31,-2 34 0-15,-32-34 0-16,33-33 0 31,1 0 0-31,33 0 0 0</inkml:trace>
  <inkml:trace contextRef="#ctx0" brushRef="#br0" timeOffset="352946.2165">31385 14914 512 0,'0'-33'0'47,"34"0"0"-47,-3-32 0 0,36-66 0 47,66 31 0-47,-34 67 0 0,33 66 0 46,-33 31 0-46,-66 36 0 0,1 0 0 47,-2-68 0-47</inkml:trace>
  <inkml:trace contextRef="#ctx0" brushRef="#br0" timeOffset="355823.2375">14913 17065 512 0,'0'32'0'47,"0"-32"0"-47,0 34 0 0,0 32 0 32,0-33 0-32,0-33 0 0,34 0 0 62,-34-33 0-62,33-67 0 0,34 2 0 31,-34-33 0-31,33 97 0 0,-32 68 0 63,-1 64 0-63,-33 1 0 0,0 1 0 31,0-35 0-31,0-31 0 0,0-2 0 31</inkml:trace>
  <inkml:trace contextRef="#ctx0" brushRef="#br0" timeOffset="356083.5159">15510 16966 512 0,'-33'33'0'47,"33"0"0"-47,0 32 0 0,0 3 0 47,33-3 0-47,33-31 0 0,1-34 0 47,-3-67 0-47,-30-33 0 0,32 35 0 47,-33-1 0-47</inkml:trace>
  <inkml:trace contextRef="#ctx0" brushRef="#br0" timeOffset="356532.2717">16007 17065 512 0,'0'32'0'32,"0"2"0"-32,0-34 0 0,0 34 0 47,0-2 0-47,0-64 0 0,32-36 0 46,0 3 0-46,-32-1 0 0,34 66 0 47,-1 33 0-47,-33 33 0 0,0 0 0 47,0-66 0-47,0-34 0 0,33-31 0 47,33-1 0-47,-33 0 0 0,33 66 0 31,-66 0 0-31,34 32 0 0,-34 2 0 47,33-1 0-47,-33-33 0 0,34 0 0 31</inkml:trace>
  <inkml:trace contextRef="#ctx0" brushRef="#br0" timeOffset="356925.1819">16700 16303 512 0,'0'0'0'47,"0"0"0"-47,33 68 0 0,-33 30 0 47,0 102 0-47,33-1 0 0,-33-35 0 47,0-65 0-47,33-99 0 0,-33-99 0 46,68-33 0-46,-4-34 0 0,36 1 0 32,-34 97 0-32,-33 103 0 0,-33 64 0 47,-33 34 0-47,-33-1 0 0,0-33 0 46,32-33 0-46,34-66 0 0,0-33 0 32</inkml:trace>
  <inkml:trace contextRef="#ctx0" brushRef="#br0" timeOffset="357308.1224">17295 16900 512 0,'67'0'0'31,"-34"-32"0"-31,0 32 0 0,0-68 0 47,0 36 0-47,-66-2 0 0,-33 34 0 47,33 66 0-47,0 34 0 0,33-1 0 46,66-1 0-46,0-30 0 0,33-68 0 47,1-34 0-47,-35-32 0 0,-31 0 0 47,32-33 0-47,0-1 0 0,-33 34 0 31,33 66 0-31,0 34 0 0,0-34 0 32</inkml:trace>
  <inkml:trace contextRef="#ctx0" brushRef="#br0" timeOffset="358321.3114">19346 16669 512 0,'0'0'0'47,"-34"0"0"-47,1 0 0 0,-32 32 0 47,-1 35 0-47,33-1 0 0,66 0 0 31,33-34 0-31,-1-64 0 16,2-34 0 15,-34 0 0-31,-33-1 0 0,0 35 0 47,-33-2 0-47,33 34 0 0,0 34 0 15</inkml:trace>
  <inkml:trace contextRef="#ctx0" brushRef="#br0" timeOffset="358557.6567">19942 15709 512 0,'-34'-33'0'31,"1"33"0"-31,0 0 0 0,0 99 0 47,-34 66 0-47,35 98 0 0,32 70 0 47,0-69 0-47,32-65 0 0,2-101 0 16</inkml:trace>
  <inkml:trace contextRef="#ctx0" brushRef="#br0" timeOffset="358703.2534">19611 16768 512 0,'0'-34'0'62,"32"1"0"-62,35 1 0 0,32-2 0 47,0 34 0-47,35 0 0 0</inkml:trace>
  <inkml:trace contextRef="#ctx0" brushRef="#br0" timeOffset="359007.4139">21266 15974 512 0,'0'-34'0'47,"-35"1"0"-47,2 0 0 0,-33-34 0 46,-33 101 0-46,0 65 0 0,0 99 0 47,65 35 0-47,34 31 0 0,67-65 0 32,31-101 0-32,-31-31 0 0,-34-100 0 31</inkml:trace>
  <inkml:trace contextRef="#ctx0" brushRef="#br0" timeOffset="359189.9035">20734 16669 512 0,'0'-34'0'32,"0"34"0"-32,67 0 0 0,0-34 0 46,31 2 0-46,2-1 0 0,32 66 0 32,-32-1 0-32</inkml:trace>
  <inkml:trace contextRef="#ctx0" brushRef="#br0" timeOffset="359413.2858">21595 16932 512 0,'0'0'0'31,"-33"-32"0"-31,33 32 0 0,0-66 0 63,0-34 0-63,33 1 0 0,0 0 0 31,32 32 0-31,-30 34 0 0,-3 33 0 47,35 0 0-47</inkml:trace>
  <inkml:trace contextRef="#ctx0" brushRef="#br0" timeOffset="360122.8418">22025 16469 512 0,'0'0'0'47,"0"0"0"-47,-33 67 0 0,33-2 0 31,0 35 0-31,0 33 0 0,33-67 0 47,-1-34 0-47,-32 2 0 0,34-68 0 47,32-30 0-47,-33 30 0 0,34-32 0 47,-35-1 0-47,35 1 0 0,-34-33 0 47,-33 32 0-47,-33 67 0 0,0 0 0 46,-33 32 0-46,33 68 0 0,33 33 0 47,33 1 0-47,-1-70 0 0,35-30 0 47,-2-34 0-47,3-34 0 0,-4-30 0 47,-30-4 0-47,0 36 0 0,32-67 0 31,-33 65 0-31,0-32 0 0,33 33 0 63,0-2 0-63,0 103 0 0,33-2 0 31,-32 0 0-31,-1 33 0 0,-33-31 0 63,-33-36 0-63,-33-32 0 0,33-32 0 15,0-36 0-15</inkml:trace>
  <inkml:trace contextRef="#ctx0" brushRef="#br0" timeOffset="360479.8533">23612 16436 512 0,'-32'-33'0'47,"32"33"0"-47,-33 0 0 0,-34 33 0 47,34 32 0-47,-1 69 0 0,34-1 0 31,34-33 0-31,31-100 0 0,-30-68 0 63,-2-131 0-63,-1-31 0 0,-32 30 0 47,0 3 0-47,0 97 0 0,-32 67 0 31,32 66 0-15,0 67 0-16</inkml:trace>
  <inkml:trace contextRef="#ctx0" brushRef="#br0" timeOffset="360818.1036">24108 16371 512 0,'35'0'0'31,"-70"0"0"-31,35 0 0 0,-32 0 0 63,-34 32 0-63,31 1 0 0,3 32 0 31,32 3 0-31,32-2 0 0,36-32 0 47,-35 31 0-47,-33 1 0 0,-33 34 0 47,-35-34 0-47,3-33 0 0,-34-33 0 31,32 0 0-31,2-33 0 0</inkml:trace>
  <inkml:trace contextRef="#ctx0" brushRef="#br0" timeOffset="363113.7438">25068 16403 512 0,'0'33'0'31,"0"0"0"-31,0-1 0 0,-33 36 0 63,33 32 0-63,-34 31 0 0,34-63 0 47,0-4 0-47,34-30 0 0</inkml:trace>
  <inkml:trace contextRef="#ctx0" brushRef="#br0" timeOffset="363406.9308">25399 16371 512 0,'-32'-35'0'47,"32"35"0"-47,-34 35 0 0,0-35 0 47,68 65 0-47,0 0 0 0,-2 35 0 62,0 0 0-62,-32-33 0 0,-32 33 0 32,-34-68 0-32,-1-32 0 0,34-32 0 46,33-36 0-46</inkml:trace>
  <inkml:trace contextRef="#ctx0" brushRef="#br0" timeOffset="363877.6278">26424 15544 512 0,'33'33'0'47,"-33"-33"0"-47,0 65 0 0,33 35 0 47,-33 132 0-47,0-3 0 0,0 37 0 47,-33-66 0-47,0-101 0 0,-1-99 0 47,68-99 0-47,-34-34 0 0,66 0 0 31,0 66 0-31,-34 102 0 0,-32 30 0 47,0 35 0-47,0-1 0 0,-32-65 0 47,-2-34 0-47,34-34 0 0</inkml:trace>
  <inkml:trace contextRef="#ctx0" brushRef="#br0" timeOffset="364158.8508">26986 16469 512 0,'32'-33'0'31,"35"0"0"-31,-34 1 0 0,34-36 0 47,-34-32 0-47,-33 35 0 0,-66 1 0 47,32 95 0-47,-32 67 0 0,0 35 0 47,66 32 0-47,32 3 0 0,2-69 0 46,66-33 0-46,-34-100 0 0</inkml:trace>
  <inkml:trace contextRef="#ctx0" brushRef="#br0" timeOffset="364419.1285">27549 16569 512 0,'33'-33'0'31,"-33"-34"0"-31,32 34 0 0,-32-32 0 62,0-35 0-62,0 32 0 0,-32 36 0 47,-1 32 0-47,33 0 0 0,-34 32 0 31,34 4 0-31,0-4 0 0</inkml:trace>
  <inkml:trace contextRef="#ctx0" brushRef="#br0" timeOffset="364879.8519">27812 15642 512 0,'33'-65'0'47,"1"65"0"-47,-34 0 0 0,0 0 0 47,-34 65 0-47,-31 68 0 0,-34 99 0 31,32 0 0-16,2-2 0-15,65-64 0 32,33-100 0-32,66 1 0 0,0-101 0 47,-34-31 0-47,35-3 0 0,-68-32 0 31</inkml:trace>
  <inkml:trace contextRef="#ctx0" brushRef="#br0" timeOffset="365126.1699">27515 16203 512 0,'-34'36'0'46,"68"-36"0"-46,-34 0 0 0,99 0 0 32,0-36 0-32,33 4 0 0,0 32 0 47,1-33 0-47,-65 0 0 0,-37 33 0 31</inkml:trace>
  <inkml:trace contextRef="#ctx0" brushRef="#br0" timeOffset="365575.9225">28309 16105 512 0,'0'0'0'31,"0"33"0"-31,0 0 0 0,-33 67 0 47,66 0 0-47,-1-2 0 0,2-66 0 47,31 3 0-47,3-35 0 0,-34-35 0 47,-3 3 0-47,-31 32 0 0,0 0 0 47,0 0 0-47,35 0 0 0,-3 0 0 47,33-66 0-47,-31-1 0 0,-34 2 0 46,33-3 0-46,-66 36 0 0,33-1 0 47,0 33 0-47,-34 0 0 0</inkml:trace>
  <inkml:trace contextRef="#ctx0" brushRef="#br0" timeOffset="365958.862">29036 16271 512 0,'0'0'0'31,"0"0"0"-31,33 0 0 0,1 0 0 62,-1 0 0-62,32-32 0 0,-31-4 0 32,-34 4 0-32,-34-1 0 0,0 33 0 47,-64 65 0-47,33 35 0 0,65 0 0 31,0 33 0-31,32-34 0 15,68-65 0 17,-35-34 0-32,34-68 0 0</inkml:trace>
  <inkml:trace contextRef="#ctx0" brushRef="#br0" timeOffset="366308.1686">29533 16371 512 0,'33'0'0'47,"0"-35"0"-47,0 35 0 0,33-33 0 47,33 1 0-47,-66-36 0 0,1 3 0 46,-34 1 0-46,-34-3 0 0,1 67 0 47,-33 31 0-47,33 36 0 0,-1 67 0 47,34-37 0-47,34 3 0 0,31-67 0 47,2 34 0-47,33-67 0 0,-34 33 0 16</inkml:trace>
  <inkml:trace contextRef="#ctx0" brushRef="#br0" timeOffset="366534.5436">30095 16601 512 0,'0'0'0'47,"32"-65"0"-47,-32 30 0 0,68-95 0 47,-3 30 0-47,2 0 0 0,32 67 0 47,-34 66 0-47,-32 35 0 0,-33-4 0 31,0 4 0-31,0 30 0 0,-33-66 0 47</inkml:trace>
  <inkml:trace contextRef="#ctx0" brushRef="#br0" timeOffset="368130.125">28341 16105 512 0,'0'-31'0'47,"0"31"0"-47,0 0 0 0,0 0 0 46,0 0 0-46,0 0 0 0,0 0 0 47,0 64 0-47,0 1 0 0,34 3 0 47,-34 64 0-47,0-34 0 0,33 2 0 47,-33-32 0-47,0-3 0 0,32-31 0 31,-32-34 0-31,0-67 0 0,34 35 0 47,-34-68 0-47,34 32 0 0,0-62 0 47,-34 30 0-47,0 32 0 0,31 3 0 47,-31 32 0-47,0 33 0 0,0 0 0 47,0 0 0-47,0 33 0 0,0 32 0 62,0 3 0-62,0 32 0 0,0-2 0 32,35-31 0-32,-35-34 0 0,32-1 0 46,0-64 0-46,1-36 0 0,1-30 0 32,-1-2 0-32,-2 0 0 15,3 2 0 17,-34 67 0-32,34-36 0 0,-68 34 0 31</inkml:trace>
  <inkml:trace contextRef="#ctx0" brushRef="#br0" timeOffset="369831.6182">15080 17758 512 0,'0'0'0'31,"0"33"0"-31,0 2 0 0,-33 30 0 31,33 68 0-31,0 32 0 0,0-31 0 47,0-2 0-47,0-100 0 0,33-32 0 47,33-32 0-47</inkml:trace>
  <inkml:trace contextRef="#ctx0" brushRef="#br0" timeOffset="370393.0647">15377 17958 512 0,'0'0'0'47,"0"0"0"-47,0 0 0 0,33 0 0 47,-33-34 0-47,33 34 0 0,34-33 0 47,-1 0 0-47,1 33 0 0,-35 0 0 47,0 0 0-47,2 100 0 0,-68-2 0 47,2 2 0-47,-34 0 0 0,0-1 0 46,0-99 0-46,32-66 0 0,34 0 0 32,67-1 0-32,-1 67 0 15,1 0 0 17,-3 67 0-32,3-34 0 0,-34 0 0 46,33-33 0-46</inkml:trace>
  <inkml:trace contextRef="#ctx0" brushRef="#br0" timeOffset="370684.2698">16303 17924 512 0,'33'-33'0'47,"-33"-32"0"-47,0 65 0 0,0-68 0 46,-33 68 0-46,-33 68 0 0,-33 30 0 47,66 2 0-47,33 0 0 0,33-68 0 47,33-32 0-47,0-67 0 0,-33 2 0 47,0-1 0-47,-33 32 0 0,-33 34 0 16</inkml:trace>
  <inkml:trace contextRef="#ctx0" brushRef="#br0" timeOffset="370852.7919">16601 18156 512 0,'-33'33'0'31,"33"1"0"-31,0-34 0 0,0 33 0 47,33 0 0-47,-33-33 0 0</inkml:trace>
  <inkml:trace contextRef="#ctx0" brushRef="#br0" timeOffset="371257.6735">16899 17958 512 0,'32'-34'0'47,"-32"34"0"-47,67-33 0 0,32 0 0 46,-33 1 0-46,1 64 0 0,-34 34 0 47,-66 66 0-47,-34 35 0 0,-32-67 0 47,33-36 0-47,-1-64 0 0,67-98 0 31,34-2 0-31,32 35 0 16,33 30 0 15,1 70 0-31,-67-3 0 0,33 35 0 47,-66-34 0-47,0-33 0 0,0 0 0 16</inkml:trace>
  <inkml:trace contextRef="#ctx0" brushRef="#br0" timeOffset="371673.5219">17593 17858 512 0,'67'-32'0'31,"-35"32"0"-31,1-35 0 0,67 2 0 47,-34 1 0-47,-33 64 0 0,-66 36 0 47,0-36 0-47,0 34 0 0,0-32 0 46,66-34 0-46,33 0 0 0,33 33 0 32,-33 32 0-32,-34-32 0 0,-64 67 0 47,-34-33 0-47,-33-34 0 0,33-33 0 62,-34-33 0-62,35 0 0 0</inkml:trace>
  <inkml:trace contextRef="#ctx0" brushRef="#br0" timeOffset="374373.0526">19181 17991 512 0,'-33'0'0'47,"33"-33"0"-47,0 33 0 0,-33-34 0 47,-33 34 0-47,32 34 0 0,-33 32 0 31,67-1 0-31,0 35 0 16,34-33 0 15,33-34 0-31,-1-33 0 0,0-66 0 47,1-1 0-47,-36-33 0 0,2 68 0 47,1 64 0-47,-1 1 0 0,-33 34 0 47,33-34 0-47,0 1 0 0,0-1 0 15</inkml:trace>
  <inkml:trace contextRef="#ctx0" brushRef="#br0" timeOffset="374677.215">19710 18355 512 0,'-32'0'0'31,"64"-32"0"-31,-32-2 0 0,32-32 0 62,35-33 0-62,-1 31 0 0,-33 36 0 32,34 64 0-32,-35 36 0 0,3-3 0 46,-35 35 0-46,0-34 0 0,0-34 0 32</inkml:trace>
  <inkml:trace contextRef="#ctx0" brushRef="#br0" timeOffset="375037.2153">20438 17858 512 0,'0'0'0'47,"0"0"0"-47,-33 33 0 0,-2 34 0 47,-30 31 0-47,32 35 0 0,33-33 0 47,66-2 0-47,1-130 0 0,0-67 0 47,-35-101 0-47,0 35 0 0,-32 32 0 47,0 37 0-47,0 28 0 0,0 68 0 31</inkml:trace>
  <inkml:trace contextRef="#ctx0" brushRef="#br0" timeOffset="376074.3462">21496 17495 512 0,'0'32'0'32,"0"-32"0"-32,0 35 0 0,33 65 0 47,-33-4 0-47,-33 37 0 0,33 0 0 46,0-68 0-46,-33 2 0 0,33-34 0 47,0-33 0-47</inkml:trace>
  <inkml:trace contextRef="#ctx0" brushRef="#br0" timeOffset="376678.7584">22157 17662 512 0,'33'-36'0'31,"-33"36"0"-31,0-32 0 0,0 32 0 47,-33-32 0-47,1 32 0 0,-2 32 0 47,-32 0 0-47,0 4 0 0,32-5 0 46,2 34 0-46,-1-32 0 0,33 34 0 47,0-34 0-47,0 34 0 0,33-67 0 47,-1 0 0-47,2 0 0 0,-1-34 0 47,0 1 0-47,-1 33 0 0,-32 33 0 47,0 34 0-47,-65 31 0 0,-2 2 0 31,2-33 0-31,-35-67 0 0,68 0 0 47,-3-67 0-47,70-33 0 0</inkml:trace>
  <inkml:trace contextRef="#ctx0" brushRef="#br0" timeOffset="377050.8599">22553 17594 512 0,'0'0'0'47,"-32"0"0"-47,0 0 0 0,-2 68 0 47,-32-4 0-47,33 36 0 0,33 32 0 31,33-34 0-31,33-65 0 0,32-33 0 63,-30-33 0-63,-36-32 0 0,-64 32 0 31,-2 33 0-31,-64 0 0 0,30 33 0 47,36 0 0-47,32-1 0 0</inkml:trace>
  <inkml:trace contextRef="#ctx0" brushRef="#br0" timeOffset="377209.4205">22951 17958 512 0,'0'33'0'32,"0"0"0"-32,0-1 0 0,0 36 0 31</inkml:trace>
  <inkml:trace contextRef="#ctx0" brushRef="#br0" timeOffset="377580.3961">23084 17662 512 0,'0'0'0'47,"33"-36"0"-47,-1 72 0 0,35-36 0 47,32 0 0-47,33-36 0 0,1 36 0 47,-34 0 0-47,-34 36 0 0,-32-5 0 47,-66 34 0-47,2 35 0 0,-36 0 0 31,1-2 0-31,33 2 0 16,-2-67 0 15,70-33 0-31</inkml:trace>
  <inkml:trace contextRef="#ctx0" brushRef="#br0" timeOffset="377985.2771">23975 17626 512 0,'0'-32'0'47,"0"32"0"-47,35 0 0 0,31 0 0 47,65-32 0-47,-31 32 0 0,33-35 0 47,-2 35 0-47,-64 0 0 0,-3 35 0 47,-95 29 0-47,-2 68 0 0,-34-32 0 46,3 33 0-46,-3 0 0 0,33-68 0 47,1 2 0-47,33-67 0 0,33 0 0 32,-33-33 0-17</inkml:trace>
  <inkml:trace contextRef="#ctx0" brushRef="#br0" timeOffset="378175.7504">24870 18124 512 0,'0'0'0'31,"33"32"0"-31,1-32 0 0,-34 33 0 47,31-33 0-47,-31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57" units="1/cm"/>
          <inkml:channelProperty channel="Y" name="resolution" value="1820.38892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20-02-27T17:21:51.0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9225 11145 512 0,'0'0'0'16,"0"0"0"-16,0 0 0 0,0 0 0 46,0 0 0-46,-33-34 0 0,33 34 0 47,-32-32 0-47,-1-1 0 0,-1 33 0 47,1-34 0-47,2 34 0 0,-37 0 0 47,35 0 0-47,1 0 0 0,-2 34 0 47,1-34 0-47,-1 33 0 0,3 33 0 31,31-34 0-15,-34 35 0-16,34-35 0 47,0 36 0-47,-34-3 0 0,34 1 0 31,0-32 0-31,0 30 0 0,34 5 0 62,-34-38 0-62,34 2 0 0,-3-33 0 32,3 0 0-32,33-33 0 0,-35-31 0 47,34-3 0-47,-31-33 0 0,-4 2 0 46,2 64 0-46,-33-32 0 0,0 66 0 47,0 0 0-47,0 32 0 0,34 36 0 32,-34 30 0-17,33 33 0-15,-33 38 0 31,0-5 0-31,32-32 0 0,-32-32 0 47,0-34 0-47,0-32 0 0,0-34 0 47,33-34 0-47,-33-65 0 0,35-2 0 31</inkml:trace>
  <inkml:trace contextRef="#ctx0" brushRef="#br0" timeOffset="393.244">9623 11310 512 0,'0'-99'0'47,"0"65"0"-47,0-32 0 0,0 1 0 47,-67 65 0-47,35 65 0 0,-35 68 0 47,67 32 0-47,34-1 0 0,31-31 0 31,33-97 0-31,4-72 0 0,-37-97 0 62,-31 2 0-62,-34-1 0 0,-34-1 0 32,1 67 0-32,-33 34 0 0,66-1 0 62,0 33 0-62,0 0 0 0</inkml:trace>
  <inkml:trace contextRef="#ctx0" brushRef="#br0" timeOffset="844.0437">10219 10848 512 0,'0'-33'0'47,"32"33"0"-47,-32-34 0 0,0 2 0 46,-32 32 0-46,-2 0 0 0,1 66 0 47,-34-1 0-47,34 1 0 0,33 34 0 47,33-67 0-47,1-66 0 0,32-1 0 47,-32-32 0-47,-2 0 0 0,1 34 0 31,-33-1 0-31,0 33 0 0,0 33 0 47</inkml:trace>
  <inkml:trace contextRef="#ctx0" brushRef="#br0" timeOffset="1090.3788">10583 10781 512 0,'0'0'0'47,"-34"34"0"-47,0-1 0 0,1 33 0 46,-33 99 0-46,1 32 0 0,-2 2 0 47,2-1 0-47,31-64 0 0,34-70 0 32,34-29 0-32,31-70 0 0</inkml:trace>
  <inkml:trace contextRef="#ctx0" brushRef="#br0" timeOffset="1360.666">10648 11442 512 0,'0'0'0'47,"-33"33"0"-47,33-33 0 0,-32 67 0 47,32 33 0-47,0-36 0 0,32 3 0 47,34-67 0-47,1-67 0 0,-3-30 0 47,-64-3 0-47,0 0 0 0,0 67 0 47,0 33 0-47,0-32 0 0</inkml:trace>
  <inkml:trace contextRef="#ctx0" brushRef="#br0" timeOffset="1540.1784">11111 11310 512 0,'33'0'0'47,"1"0"0"-47,-2-34 0 0,34 34 0 47,0-32 0-47,-33 32 0 0,-33 0 0 15</inkml:trace>
  <inkml:trace contextRef="#ctx0" brushRef="#br0" timeOffset="1688.7759">11276 11442 512 0,'34'0'0'47,"-2"-33"0"-47,1 33 0 0,0-33 0 31,34 1 0-31</inkml:trace>
  <inkml:trace contextRef="#ctx0" brushRef="#br0" timeOffset="3454.2793">12301 11046 512 0,'0'33'0'63,"0"-33"0"-63,34 0 0 0,-34 0 0 31,67 0 0-31,-3-33 0 0,3 33 0 47,34 0 0-47,-37 0 0 0,-64 65 0 62,0 35 0-62,-33 33 0 0,-66-2 0 32,33 36 0-32,0-67 0 0,66-69 0 46,32 3 0-46,35-99 0 0,-1-4 0 32,0 5 0-32,0 28 0 15,1 5 0 17,-67-2 0-32</inkml:trace>
  <inkml:trace contextRef="#ctx0" brushRef="#br0" timeOffset="3678.6783">12402 11442 512 0,'0'0'0'62,"32"-33"0"-62,0 33 0 0,35-33 0 31,34 33 0-31,-37-32 0 0,36 32 0 47,-68 0 0-47,2 32 0 0</inkml:trace>
  <inkml:trace contextRef="#ctx0" brushRef="#br0" timeOffset="4230.4601">13690 11211 512 0,'0'-34'0'47,"-33"34"0"-47,1 0 0 0,-2 34 0 47,-32-1 0-47,0-1 0 0,33 2 0 31,33 32 0-15,68-33 0-16,-4 0 0 31,-31 34 0-31,-33-3 0 0,0 5 0 47,-66 31 0-47,-33-35 0 0,34-65 0 47,31 0 0-47,34-34 0 0,0 3 0 47,66-38 0-47</inkml:trace>
  <inkml:trace contextRef="#ctx0" brushRef="#br0" timeOffset="4499.9557">14053 11344 512 0,'0'-34'0'32,"-32"34"0"-17,32 0 0-15,-66 0 0 31,33 66 0-31,-33 33 0 0,33-1 0 47,66-29 0-47,0-5 0 0,33-64 0 47,0 0 0-47,1-64 0 0,-1 31 0 31</inkml:trace>
  <inkml:trace contextRef="#ctx0" brushRef="#br0" timeOffset="4758.252">14352 11344 512 0,'-66'0'0'47,"33"32"0"-47,0 34 0 0,0 1 0 47,33 33 0-47,33-36 0 0,33-64 0 47,0-31 0-47,1-38 0 0,-34 5 0 47,-2-3 0-47,-31 1 0 0,34 66 0 31</inkml:trace>
  <inkml:trace contextRef="#ctx0" brushRef="#br0" timeOffset="5186.1189">14749 11609 512 0,'0'0'0'47,"-33"-36"0"-47,33 5 0 0,33-36 0 31,-33 1 0-31,34 1 0 0,-1 31 0 47,0 34 0-47,-1 34 0 0,34-34 0 47,0 0 0-47,1 0 0 0,33-34 0 47,-35-32 0-47,-33 33 0 0,-32 33 0 47,-64 33 0-47,-3 33 0 0,34 33 0 46,66 1 0-46,34-36 0 0,64-64 0 47,-32-31 0-31,1-36 0-16</inkml:trace>
  <inkml:trace contextRef="#ctx0" brushRef="#br0" timeOffset="6254.2056">16700 11376 512 0,'0'-32'0'31,"0"-2"0"-31,-33 0 0 16,0-31 0 15,0 65 0-31,-67 65 0 0,68 35 0 47,0 33 0-47,32-33 0 0,64-36 0 47,36-64 0-47,-34-64 0 0,0-36 0 47,-66 33 0-47,-33 1 0 0,33 34 0 46,0 32 0-46,33-34 0 0</inkml:trace>
  <inkml:trace contextRef="#ctx0" brushRef="#br0" timeOffset="6537.4372">17263 10880 512 0,'0'-65'0'46,"0"65"0"-46,-33-34 0 0,-1 2 0 47,-32 32 0-47,0 32 0 0,33 101 0 47,0 32 0-47,33 32 0 0,33 2 0 31,0-65 0-15,-33-70 0-16,33-95 0 31,-66-69 0-31</inkml:trace>
  <inkml:trace contextRef="#ctx0" brushRef="#br0" timeOffset="6727.9145">16799 11145 512 0,'34'0'0'47,"32"0"0"-47,-34 0 0 0,101-34 0 47,-1 34 0-47,1 0 0 0,-34 0 0 47,-33-32 0-47</inkml:trace>
  <inkml:trace contextRef="#ctx0" brushRef="#br0" timeOffset="48556.4948">18486 10781 512 0,'0'-32'0'47,"0"32"0"-47,0 0 0 0,0 0 0 62,0 32 0-62,0 2 0 0,0 65 0 47,0 66 0-47,0 32 0 0,-32 36 0 47,32-69 0-47,0-64 0 0,0-35 0 31,0-65 0-31,0 0 0 0,32 0 0 16</inkml:trace>
  <inkml:trace contextRef="#ctx0" brushRef="#br0" timeOffset="48772.9126">18751 11673 512 0,'0'0'0'47,"0"0"0"-47,0 0 0 0,0 0 0 46,0 0 0-46,0 0 0 0,0 0 0 32,33-31 0-32</inkml:trace>
  <inkml:trace contextRef="#ctx0" brushRef="#br0" timeOffset="49265.5597">19379 10848 512 0,'0'0'0'31,"0"0"0"-31,-33 32 0 0,-34 2 0 47,36 32 0-47,-36 99 0 0,34 34 0 47,66 30 0-47,65-29 0 0,35-135 0 46,0-65 0-46,-35-65 0 0,-63-2 0 47,-70 3 0-47,-30 31 0 0,-1 33 0 47,-34 33 0-47,34-2 0 0,-1 38 0 47,67-38 0-47,33-31 0 0</inkml:trace>
  <inkml:trace contextRef="#ctx0" brushRef="#br0" timeOffset="49861.9379">19842 10880 512 0,'0'0'0'47,"-33"-32"0"-47,33 32 0 0,0 0 0 47,0 32 0-47,0 34 0 0,0 34 0 47,33-1 0-47,33 0 0 0,1-33 0 46,0-32 0-46,-35-102 0 0,2-31 0 47,-2 1 0-47,0-35 0 0,-32 67 0 47,0 1 0-47,0 65 0 0,0 65 0 31,0 35 0-31,0 31 0 16,-32 34 0 15,0 1 0-31,32-35 0 0,0-62 0 47,0-38 0-47,32-62 0 0,-32-2 0 31</inkml:trace>
  <inkml:trace contextRef="#ctx0" brushRef="#br0" timeOffset="50400.4775">20966 10781 512 0,'0'0'0'32,"0"-32"0"-32,-32 32 0 0,0 0 0 46,-2 0 0-46,1 0 0 0,-34 66 0 32,1-33 0-32,0 65 0 0,33 2 0 62,0-35 0-62,66 1 0 0,0-32 0 31,0-1 0-31,32-33 0 0,2 66 0 47,-33 0 0-47,-68 0 0 0,1 1 0 63,-1-34 0-63,-64-66 0 0,32-1 0 31,32-65 0-31,-30-33 0 16</inkml:trace>
  <inkml:trace contextRef="#ctx0" brushRef="#br0" timeOffset="50603.9225">20702 10781 512 0,'66'0'0'47,"34"0"0"-47,-34 0 0 0,66 0 0 31,0 0 0-31,-32-32 0 0,-68-2 0 47,2 2 0-47,-34 32 0 16</inkml:trace>
  <inkml:trace contextRef="#ctx0" brushRef="#br0" timeOffset="53417.9649">759 12964 512 0,'34'0'0'46,"-34"0"0"-46,0 0 0 0,33 66 0 47,-33 1 0-47,0 33 0 0,0 64 0 47,0 34 0-47,-33-32 0 0,33-1 0 47,-34-99 0-47,34-32 0 0,34-68 0 31,-34-32 0-31</inkml:trace>
  <inkml:trace contextRef="#ctx0" brushRef="#br0" timeOffset="53720.1451">694 13030 512 0,'0'0'0'47,"0"0"0"-47,31-33 0 0,37 33 0 46,30-33 0-46,1-34 0 0,33 1 0 47,1 34 0-47,-34-35 0 0,-32 67 0 47,-67 0 0-47,33 0 0 0</inkml:trace>
  <inkml:trace contextRef="#ctx0" brushRef="#br0" timeOffset="54012.3491">925 13395 512 0,'-34'0'0'46,"34"31"0"-46,0-31 0 0,34 0 0 47,31-31 0-47,2-36 0 0,33 0 0 47,-2 36 0-47,-32-2 0 0,-33 33 0 47,0 33 0-47,-33-2 0 0</inkml:trace>
  <inkml:trace contextRef="#ctx0" brushRef="#br0" timeOffset="54248.7082">826 14089 512 0,'32'32'0'63,"-32"-32"0"-63,33 0 0 0,33 0 0 31,34-32 0-31,-35-2 0 0,35 1 0 47,-33 1 0-47,-35 32 0 0</inkml:trace>
  <inkml:trace contextRef="#ctx0" brushRef="#br0" timeOffset="59762.7341">1850 13361 512 0,'0'0'0'31,"34"34"0"-31,-1-34 0 0,-2 0 0 47,37 0 0-47,-2-34 0 0,1 34 0 47,-67 0 0-47</inkml:trace>
  <inkml:trace contextRef="#ctx0" brushRef="#br0" timeOffset="59919.3109">1982 13591 512 0,'34'35'0'46,"-1"-35"0"-46,-33 0 0 0,68 0 0 47,-36-35 0-47,33 35 0 0</inkml:trace>
  <inkml:trace contextRef="#ctx0" brushRef="#br0" timeOffset="66140.4226">2678 13261 512 0,'0'0'0'47,"0"0"0"-47,0 0 0 0,0 0 0 31,32 0 0-31,-32 32 0 0,66-32 0 63,1 35 0-63,-2-35 0 0,35 0 0 47,0 0 0-47,-36 0 0 0,-64 67 0 31,0 31 0-31,-98 35 0 0,-34 32 0 47,-1 0 0-47,68-66 0 0,31-65 0 47,68-2 0-47,65-64 0 0,0-2 0 46,-33 1 0-46,0 1 0 0,-32 32 0 16</inkml:trace>
  <inkml:trace contextRef="#ctx0" brushRef="#br0" timeOffset="66343.8706">2578 13791 512 0,'0'0'0'31,"33"0"0"-31,34 0 0 0,31 33 0 47,34-33 0-47,-32 0 0 0,0 0 0 47</inkml:trace>
  <inkml:trace contextRef="#ctx0" brushRef="#br0" timeOffset="66658.019">3604 14055 512 0,'0'0'0'47,"-33"0"0"-47,33 0 0 0,-67 66 0 47,1 0 0-47,-1 1 0 0,36 31 0 62,31 2 0-62,31-67 0 0,70 1 0 32,-37-68 0-32,36 1 0 0</inkml:trace>
  <inkml:trace contextRef="#ctx0" brushRef="#br0" timeOffset="71314.3849">4827 12467 512 0,'0'0'0'31,"0"0"0"-31,0 0 0 0,0 0 0 63,0 0 0-63,0 0 0 0,0 0 0 31,0 0 0-31,0 0 0 0,0 0 0 47,0 0 0-47,-32 0 0 0,32 34 0 47,-35-34 0-47,3 33 0 0,-1 0 0 46,-34 0 0-46,34 33 0 0,2 0 0 47,-3 1 0-47,0 31 0 0,1-31 0 47,33 33 0-47,0-36 0 0,0 38 0 31,33-4 0-31,1 0 0 16,31 4 0 15,-32 29 0-31,34-32 0 0,-2-33 0 47,-30-32 0-47,-3-2 0 0,-32 0 0 47,0-32 0-47,0 0 0 0,0-32 0 47,0 0 0-47,-32-2 0 0</inkml:trace>
  <inkml:trace contextRef="#ctx0" brushRef="#br0" timeOffset="72605.5467">5258 12666 512 0,'0'0'0'47,"0"0"0"-47,-34 0 0 0,34 0 0 47,0-32 0-47,0 32 0 0,-34-34 0 47,34 34 0-47,-32 34 0 0,-1-2 0 47,-1 1 0-47,34 0 0 0,0 34 0 47,34-2 0-47,31-32 0 0,3-33 0 46,-35-33 0-46,32-32 0 0,-31 31 0 47,-34-32 0-47,0 1 0 0,-34 31 0 47,34 1 0-47,-33 0 0 0,33 0 0 31,0 33 0-31,33 33 0 0,1-33 0 47,31 33 0-47,33-33 0 0,-29-33 0 47,-36 33 0-47,-1-33 0 0,-32 33 0 16</inkml:trace>
  <inkml:trace contextRef="#ctx0" brushRef="#br0" timeOffset="73004.7375">4928 13097 512 0,'0'0'0'46,"31"31"0"-46,36-31 0 0,65 0 0 47,33 0 0-47,34-31 0 0,-34 31 0 47,-66 0 0-47,-33 0 0 0,-32 0 0 47,-34 0 0-47</inkml:trace>
  <inkml:trace contextRef="#ctx0" brushRef="#br0" timeOffset="73858.4582">4992 13858 512 0,'0'0'0'47,"0"0"0"-47,0 0 0 0,34 0 0 47,-2 64 0-47,1 4 0 0,1 63 0 47,-1-32 0-47,-1-33 0 0,2-32 0 47,0-34 0-47,-34-66 0 0,0-67 0 46,0 2 0-46,-34-35 0 0,34 35 0 32,0 29 0-32,0 4 0 15,34 31 0 17,-1 2 0-32,32 32 0 0,1 33 0 46,34 33 0-46,0-33 0 0,-35 34 0 47,-32-34 0-47,1 0 0 0,-2 0 0 47,-32 0 0-47,-32 0 0 0,32 31 0 16</inkml:trace>
  <inkml:trace contextRef="#ctx0" brushRef="#br0" timeOffset="74431.9764">5356 13758 512 0,'0'0'0'47,"0"0"0"-47,0 33 0 0,0 0 0 47,0 33 0-47,0 34 0 0,0-1 0 47,0-33 0-47,0-1 0 0,0-65 0 31,0-33 0-31,34-33 0 16,-2-33 0 15,1-1 0-31,1 2 0 0,-1 65 0 47,-2 33 0-47,3 67 0 0,1-3 0 47,-2 4 0-47,-33-3 0 0,0-31 0 47,0-2 0-47,-33-32 0 0,33-32 0 31</inkml:trace>
  <inkml:trace contextRef="#ctx0" brushRef="#br0" timeOffset="74916.6589">5819 12501 512 0,'-33'0'0'47,"33"0"0"-47,0 0 0 0,33 0 0 31,34 0 0-31,-2 33 0 0,34 33 0 47,34 66 0-47,-66 33 0 0,-2 35 0 47,-31 31 0-47,-68 32 0 0,-31-63 0 47,31-35 0-47,-32-99 0 0,34-33 0 31,-2-98 0-31</inkml:trace>
  <inkml:trace contextRef="#ctx0" brushRef="#br0" timeOffset="78920.8013">6777 13261 512 0,'0'0'0'47,"0"0"0"-47,0 0 0 0,34 0 0 47,32 0 0-47,-33 0 0 0,35 0 0 31,-36 0 0-31</inkml:trace>
  <inkml:trace contextRef="#ctx0" brushRef="#br0" timeOffset="79089.3418">6811 13528 512 0,'34'0'0'47,"-34"0"0"-47,0-35 0 0,32 35 0 47,1 0 0-47,0 0 0 0</inkml:trace>
  <inkml:trace contextRef="#ctx0" brushRef="#br0" timeOffset="79819.3621">7737 12931 512 0,'0'0'0'31,"0"0"0"-31,0 0 0 0,0 66 0 47,0 1 0-47,0 66 0 0,0 31 0 47,0 34 0-47,0 1 0 0,0-67 0 31,0-32 0-31,0-68 0 0,0 1 0 47,0-33 0-47,-32-33 0 0</inkml:trace>
  <inkml:trace contextRef="#ctx0" brushRef="#br0" timeOffset="80068.688">7969 13791 512 0,'0'0'0'46,"0"33"0"-46,0 1 0 0,0-2 0 47,0-32 0-47,0 32 0 0,0-32 0 32</inkml:trace>
  <inkml:trace contextRef="#ctx0" brushRef="#br0" timeOffset="80530.4376">8400 13064 512 0,'0'0'0'47,"0"-34"0"-47,0 34 0 0,0 34 0 47,-33-1 0-47,-1 67 0 0,0 64 0 46,34 34 0-46,0-32 0 0,34-33 0 32,0-101 0-32,30-64 0 15,-30-35 0 32,-1 1 0-47,-66 0 0 0,-1 66 0 31,3 0 0-31,-36 34 0 0,33-34 0 32,34 0 0-32</inkml:trace>
  <inkml:trace contextRef="#ctx0" brushRef="#br0" timeOffset="81124.8251">8730 13097 512 0,'0'0'0'46,"0"0"0"-46,0 0 0 0,0 0 0 47,0 0 0-47,-34 31 0 0,34 38 0 47,0-5 0-47,0 3 0 0,34 0 0 47,0-36 0-47,31-31 0 0,-32 0 0 47,1-65 0-47,-2-3 0 0,1-28 0 31,0 27 0-31,-33 5 0 16,0 64 0 15,35 33 0-31,-70 31 0 0,35 36 0 47,0 34 0-47,-33 30 0 0,33-30 0 31,0-36 0-31,0-31 0 0,33-67 0 47</inkml:trace>
  <inkml:trace contextRef="#ctx0" brushRef="#br0" timeOffset="81675.3305">9689 13128 512 0,'0'-31'0'47,"0"31"0"-47,0 0 0 0,0 0 0 47,-35 0 0-47,4 0 0 0,-4 31 0 47,-29-31 0-47,31 69 0 0,-1-36 0 47,34-2 0-47,0 1 0 0,34-32 0 47,31 35 0-47,33-2 0 0,-30 32 0 47,-34 2 0-47,-34 31 0 0,-34-30 0 46,1-2 0-46,-2-33 0 0,-63-33 0 47,66-33 0-47,-35-33 0 0</inkml:trace>
  <inkml:trace contextRef="#ctx0" brushRef="#br0" timeOffset="81846.8649">9524 13197 512 0,'32'0'0'31,"35"0"0"-31,-1 0 0 0,33 0 0 47,0-36 0-47,-32 36 0 0,-34 0 0 47,-2-33 0-47</inkml:trace>
  <inkml:trace contextRef="#ctx0" brushRef="#br0" timeOffset="83194.2124">10912 12600 512 0,'-33'-33'0'32,"33"33"0"-32,0 0 0 0,-33 33 0 47,-33-33 0-47,1 34 0 0,-2 31 0 46,-32 35 0-46,-2-2 0 0,37 69 0 47,-3-34 0-47,34 65 0 0,33-34 0 47,33 35 0-47,1-1 0 0,31-33 0 63,34-32 0-63,1-35 0 0,0-64 0 31,-35-1 0-31,-33 0 0 0,35-33 0 47,-67 33 0-47,0-33 0 0,0 0 0 31,-33-33 0-31,-1 0 0 0,34 0 0 47,-32-1 0-47,0-32 0 0</inkml:trace>
  <inkml:trace contextRef="#ctx0" brushRef="#br0" timeOffset="84634.3069">11242 12634 512 0,'-32'0'0'47,"32"0"0"-47,0 0 0 0,0 0 0 47,0 0 0-47,0 65 0 0,0 1 0 46,-32 33 0-46,32 1 0 0,-34 33 0 32,34-69 0-32,-33 5 0 0,33-38 0 62,0 1 0-62,0-32 0 0,0 0 0 31,33 0 0-31,-33-32 0 0,34 1 0 16</inkml:trace>
  <inkml:trace contextRef="#ctx0" brushRef="#br0" timeOffset="84894.6054">11408 13128 512 0,'0'0'0'47,"0"0"0"-47,0 33 0 0,35-33 0 32,-35 36 0-32,0-3 0 0,0-33 0 46,0 31 0-46,0-31 0 0,0 0 0 32</inkml:trace>
  <inkml:trace contextRef="#ctx0" brushRef="#br0" timeOffset="85569.7935">12070 12666 512 0,'33'0'0'31,"-33"0"0"-31,0 0 0 0,33-32 0 47,-33 32 0-47,0 0 0 0,0 0 0 47,-33 0 0-47,0 0 0 0,-33 0 0 47,34 0 0-47,-2 32 0 0,1 1 0 31,-1 0 0-31,34 34 0 0,-33-2 0 47,33-32 0-47,33 1 0 0,-33-34 0 47,34 0 0-47,-1-34 0 0,1 1 0 62,-2 0 0-62,2 66 0 0,-2 0 0 16,-32 1 0-16,-32-1 0 0,-2 0 0 78,2 0 0-78,-35 1 0 0,0-1 0 16,1-33 0-16</inkml:trace>
  <inkml:trace contextRef="#ctx0" brushRef="#br0" timeOffset="85952.7315">10912 13328 512 0,'0'0'0'32,"0"0"0"-32,34 0 0 0,65 0 0 62,34 0 0-62,64 0 0 0,68 0 0 31,0-35 0-31,-34 35 0 0,-32 0 0 47,-100-32 0-47,-67 32 0 0,-32 32 0 32,-32-32 0-32</inkml:trace>
  <inkml:trace contextRef="#ctx0" brushRef="#br0" timeOffset="87548.4088">11111 14089 512 0,'0'0'0'47,"0"-34"0"-47,0 34 0 0,33-33 0 46,-33 33 0-46,0 0 0 0,0 0 0 47,0 0 0-47,34 67 0 0,-2-35 0 32,0 67 0-32,2 1 0 0,0-1 0 46,-2-33 0-46,1-32 0 0,0-34 0 63,-33-67 0-63,0 1 0 0,35-66 0 31,-70-1 0-31,2-32 0 0,0 33 0 63,1 1 0-63,32 29 0 0,-34 70 0 31,34 1 0-31,34-4 0 0,-2 35 0 47,1 0 0-47,67 0 0 0,-1 35 0 47,33-4 0-47,33 1 0 0,-32-32 0 31,-1 35 0-15,-33-35 0-16,1 0 0 31,-100 0 0-31,33 0 0 0,-66 33 0 62,33-33 0-62,-34 0 0 0,1 0 0 16</inkml:trace>
  <inkml:trace contextRef="#ctx0" brushRef="#br0" timeOffset="88706.2681">12500 12534 512 0,'0'0'0'31,"0"0"0"-31,33 33 0 0,68 0 0 63,-37 1 0-63,68 31 0 0,-32 35 0 31,-33-2 0-31,-35 102 0 16,-32-4 0 15,-32 39 0-31,-35-5 0 0,1 2 0 47,32-101 0-47,-30-32 0 0,29-65 0 47,2-34 0-47,0-34 0 0</inkml:trace>
  <inkml:trace contextRef="#ctx0" brushRef="#br0" timeOffset="92759.2826">11739 13922 512 0,'0'0'0'47,"0"0"0"-47,0 0 0 0,0 0 0 46,0 0 0-46,0 0 0 0,33 0 0 47,-33-32 0-47,0 32 0 0,33-32 0 47,0-2 0-47,0 1 0 0,1 33 0 31,-1 67 0-15,-33 31 0-16,-33 35 0 31,-1 32 0-31,-32-33 0 0,0-33 0 63,1-32 0-63,31-100 0 0,34-34 0 31,0-33 0-31,66 34 0 0,0 34 0 47,33 32 0-47,-65 32 0 0,-1 2 0 47,1-2 0-47,-34 2 0 0,0-68 0 31,32 2 0-31</inkml:trace>
  <inkml:trace contextRef="#ctx0" brushRef="#br0" timeOffset="93095.3721">12301 13858 512 0,'0'0'0'62,"0"-34"0"-62,0 34 0 0,-33 34 0 47,0-2 0-47,-33 100 0 0,33 1 0 47,0-2 0-47,66-31 0 0,0-34 0 31,66-66 0-31,-32-66 0 0,0 0 0 47,-67-34 0-47,0 1 0 0,-67 67 0 47,33-2 0-47</inkml:trace>
  <inkml:trace contextRef="#ctx0" brushRef="#br0" timeOffset="103410.4436">13525 13261 512 0,'0'0'0'47,"33"32"0"-47,-33-32 0 0,67 0 0 47,-2 0 0-47,35 35 0 0,-34-35 0 47,-33-35 0-47,-33 70 0 0</inkml:trace>
  <inkml:trace contextRef="#ctx0" brushRef="#br0" timeOffset="103541.677">13558 13528 512 0,'67'0'0'47,"-35"-35"0"-47,1 35 0 0,34 0 0 31,-1-34 0-31</inkml:trace>
  <inkml:trace contextRef="#ctx0" brushRef="#br0" timeOffset="125585.7972">14650 13956 512 0,'-33'0'0'31,"33"-34"0"-31,0 34 0 0,-33-32 0 47,33 0 0-47,0 32 0 0,0 0 0 63,0 0 0-63,0 32 0 0,33-32 0 31,-33 0 0-31,0 32 0 0,0-32 0 47,33 34 0-47,-33-34 0 0,-33 0 0 47,33-34 0-47,0 2 0 0,0 0 0 15</inkml:trace>
  <inkml:trace contextRef="#ctx0" brushRef="#br0" timeOffset="126126.332">15609 13030 512 0,'0'-33'0'47,"34"0"0"-47,-34 0 0 0,0-1 0 47,0 34 0-47,-34 0 0 0,-32 0 0 47,0 34 0-47,-1-1 0 0,34 0 0 47,33 0 0-47,33 1 0 0,34-1 0 47,-1 31 0-47,0-28 0 0,0 60 0 47,-34 6 0-47,-32-4 0 0,-32 35 0 31,-34-66 0-31,-33-35 0 0,-1-98 0 62,1-34 0-62,65-33 0 0</inkml:trace>
  <inkml:trace contextRef="#ctx0" brushRef="#br0" timeOffset="126304.8499">15410 12831 512 0,'33'0'0'47,"34"-32"0"-47,-34 32 0 0,99-34 0 47,-33 34 0-47,-33-33 0 0,34 33 0 47,-67 0 0-47,1 0 0 0</inkml:trace>
  <inkml:trace contextRef="#ctx0" brushRef="#br0" timeOffset="126633.9606">16370 12799 512 0,'-34'0'0'47,"1"32"0"-47,33-32 0 0,0 66 0 47,0-32 0-47,33 32 0 0,34 34 0 47,-1 0 0-47,-34-4 0 0,-32 37 0 47,-32-31 0-47,0-39 0 0,-69-28 0 47,2-70 0-47,0-63 0 0,66 0 0 31,-1-67 0-31</inkml:trace>
  <inkml:trace contextRef="#ctx0" brushRef="#br0" timeOffset="126813.4744">16437 12699 512 0,'64'0'0'47,"36"33"0"-47,-1 0 0 0,34 1 0 47,-1-34 0-47,0 0 0 0,-66 0 0 47,-33-67 0-47</inkml:trace>
  <inkml:trace contextRef="#ctx0" brushRef="#br0" timeOffset="133157.5959">1850 15379 512 0,'0'0'0'31,"0"0"0"-31,0 0 0 0,0 0 0 47,0 0 0-47,34 0 0 0,-34 0 0 47,33 0 0-47,-2-34 0 0,37 34 0 46,-35 0 0-46,35-32 0 0,-36 64 0 47,0 34 0-47,1 33 0 0,-66 67 0 47,-31-1 0-47,-4 1 0 0,-33-68 0 47,3-32 0-47,33-99 0 0,33-31 0 31,64-36 0-15,33 0 0-16,33 1 0 31,36 99 0-31,-67 0 0 0,-2 32 0 47,2 35 0-47,-67-67 0 0,31 0 0 31</inkml:trace>
  <inkml:trace contextRef="#ctx0" brushRef="#br0" timeOffset="133651.2736">2578 15477 512 0,'33'-32'0'32,"-33"32"0"-32,33-34 0 0,1 2 0 46,-2-34 0-46,2 33 0 0,31-1 0 47,2 68 0-47,-35 31 0 0,2 35 0 32,-34 32 0-32,-34 0 0 0,-31 0 0 62,-34-66 0-62,33 1 0 0,-1-101 0 47,34-32 0-47,66-1 0 0,34 35 0 47,-35-1 0-47,34 66 0 0,1-33 0 47,-34 66 0-47,-33-66 0 0</inkml:trace>
  <inkml:trace contextRef="#ctx0" brushRef="#br0" timeOffset="133844.7521">3108 15807 512 0,'0'0'0'62,"32"34"0"-62,-32-1 0 0,32 0 0 32,-32 34 0-32,35-34 0 0,-35-2 0 31</inkml:trace>
  <inkml:trace contextRef="#ctx0" brushRef="#br0" timeOffset="134440.288">3703 15477 512 0,'0'0'0'31,"0"-32"0"-15,0-2 0-16,-34-32 0 47,34 34 0-47,-65-1 0 0,-3 33 0 31,36 65 0-31,-34 1 0 0,66 33 0 47,0-32 0-47,66-34 0 0,34-1 0 47,-35-64 0-47,1-1 0 0,0 33 0 47,-32 65 0-47,-34 35 0 0,0 65 0 46,0 2 0-46,-34-38 0 0,1-61 0 47,33-36 0-47,0-32 0 0,33-64 0 32</inkml:trace>
  <inkml:trace contextRef="#ctx0" brushRef="#br0" timeOffset="135635.1294">4132 15775 512 0,'0'32'0'47,"34"-32"0"-47,-2-32 0 0,36 32 0 47,30-33 0-47,1-33 0 0,2 32 0 31,-37 34 0-31</inkml:trace>
  <inkml:trace contextRef="#ctx0" brushRef="#br0" timeOffset="136071.5444">4695 16171 512 0,'0'0'0'47,"0"0"0"-47,0 0 0 0,0 0 0 47,0 0 0-47,-33 0 0 0,33 32 0 47,0-32 0-47,0 0 0 0,0-32 0 47,33-1 0-47,-33-31 0 0,33-3 0 31,-33 67 0-31,0 0 0 15,0 67 0 17,0-36 0-32,0 2 0 0,0-33 0 47,0-33 0-47</inkml:trace>
  <inkml:trace contextRef="#ctx0" brushRef="#br0" timeOffset="136801.5681">5622 15411 512 0,'33'-32'0'47,"-33"32"0"-47,0 0 0 0,0-34 0 47,-33 34 0-47,-2-32 0 0,1 32 0 31,-30 0 0-31,-3 0 0 0,1 0 0 63,33 0 0-63,1 0 0 0,32 32 0 31,-33 2 0-31,33 32 0 0,-34-1 0 47,34 35 0-47,0-34 0 0,34 0 0 47,-1-33 0-47,32-33 0 0,-31-33 0 46,31 0 0-46,33 0 0 0,-64 33 0 47,34 33 0-47,-68 33 0 0,0 33 0 47,-33 1 0-47,-36 0 0 0,-29-36 0 31,33-31 0-31,-34-33 0 0,66-33 0 47,-1 0 0-47,34 2 0 0</inkml:trace>
  <inkml:trace contextRef="#ctx0" brushRef="#br0" timeOffset="137545.5554">6283 15345 512 0,'0'0'0'47,"0"-32"0"-47,0 32 0 0,32 0 0 47,-64-33 0-47,32 33 0 0,-33 0 0 46,-1 0 0-46,1 0 0 0,-32 0 0 47,31 0 0-47,0 33 0 0,34-1 0 47,-32 2 0-47,32 32 0 0,-33-1 0 47,33 2 0-47,0-2 0 0,0-31 0 47,0-34 0-47,33 0 0 0,-33 0 0 31,66-34 0-31,-32 2 0 0,-2-1 0 47,1 66 0-47,0-33 0 16,1 66 0 15,-34 0 0-31,-34-1 0 0,1 35 0 47,-32-33 0-47,-35-3 0 0,33-64 0 47,2 0 0-47,31-31 0 0,34-36 0 31</inkml:trace>
  <inkml:trace contextRef="#ctx0" brushRef="#br0" timeOffset="140805.7427">1685 17197 512 0,'0'-32'0'47,"0"32"0"-47,33 0 0 0,2-34 0 31,-3 34 0-31,0-34 0 0,1 34 0 47,34 0 0-47,-36 34 0 0,3 0 0 47,33 31 0-47,-67 1 0 0,0 33 0 46,0 1 0-46,-67-1 0 0,2-31 0 47,-35-4 0-47,36-97 0 0,-4 2 0 47,68-5 0-47,0-28 0 0,100 29 0 47,-35 35 0-47,33 35 0 0,-30-3 0 47,-2 36 0-47,-31-68 0 0</inkml:trace>
  <inkml:trace contextRef="#ctx0" brushRef="#br0" timeOffset="141222.6135">2380 17296 512 0,'0'-32'0'47,"0"32"0"-47,0-34 0 0,65 1 0 46,3 1 0-46,-3-2 0 0,1 34 0 47,-32 66 0-47,-34 33 0 0,0 67 0 47,-67-34 0-47,1 0 0 0,-34-67 0 47,35-30 0-47,-3-70 0 0,68-30 0 31,34 1 0-31,32-4 0 0,35 36 0 47,-36 32 0-47,1 64 0 0</inkml:trace>
  <inkml:trace contextRef="#ctx0" brushRef="#br0" timeOffset="141416.0921">2975 17693 512 0,'0'0'0'47,"0"0"0"-47,0 0 0 0,0 33 0 47,0-33 0-47,0 0 0 0,33 0 0 15</inkml:trace>
  <inkml:trace contextRef="#ctx0" brushRef="#br0" timeOffset="141831.182">3472 17330 512 0,'0'-66'0'32,"0"32"0"-32,0 1 0 0,-34 1 0 47,-33 32 0-47,1 0 0 0,1 65 0 46,32 1 0-46,66 0 0 0,-1-66 0 47,67 0 0-47,-32-32 0 0,-1-2 0 47,-34 34 0-47,-32 99 0 0,0 1 0 47,-32 67 0-47,32-71 0 0,-32-28 0 47,32-36 0-47,0-32 0 0,0-32 0 31</inkml:trace>
  <inkml:trace contextRef="#ctx0" brushRef="#br0" timeOffset="142021.7413">3968 17264 512 0,'0'32'0'63,"0"2"0"-63,-33 31 0 0,33 67 0 46,0-33 0-46,0 1 0 0,0-68 0 32,-33-32 0-32</inkml:trace>
  <inkml:trace contextRef="#ctx0" brushRef="#br0" timeOffset="142180.314">3801 17562 512 0,'0'0'0'31,"0"-35"0"-31,34 35 0 0,33-32 0 62,-1 32 0-62,-1-33 0 0,34 33 0 16</inkml:trace>
  <inkml:trace contextRef="#ctx0" brushRef="#br0" timeOffset="142406.7002">4595 17693 512 0,'0'0'0'47,"-31"33"0"-47,31-1 0 0,0 1 0 46,0 2 0-46,0-3 0 0,0-32 0 47,31-32 0-47</inkml:trace>
  <inkml:trace contextRef="#ctx0" brushRef="#br0" timeOffset="142811.6063">5091 17296 512 0,'-33'0'0'47,"33"0"0"-47,-32 0 0 0,-2 34 0 47,1-34 0-47,2 32 0 0,31 1 0 47,64-33 0-47,2 34 0 0,34-1 0 47,-34 0 0-47,-32 34 0 0,-34-3 0 47,-34 3 0-47,-32-2 0 0,-1-65 0 47,-32-32 0-47</inkml:trace>
  <inkml:trace contextRef="#ctx0" brushRef="#br0" timeOffset="142978.1581">5058 17296 512 0,'33'-32'0'31,"1"-2"0"-31,-1 34 0 0,67-33 0 47,-35 1 0-47,2 32 0 0</inkml:trace>
  <inkml:trace contextRef="#ctx0" brushRef="#br0" timeOffset="143270.3651">5754 17296 512 0,'0'0'0'47,"0"0"0"-47,0 34 0 0,0-2 0 47,32 1 0-47,1 34 0 0,0 33 0 31,-33-36 0-31,0 3 0 16,-66-34 0 15,34-33 0-31,-35-64 0 0</inkml:trace>
  <inkml:trace contextRef="#ctx0" brushRef="#br0" timeOffset="143428.9484">5786 17264 512 0,'33'0'0'62,"0"-34"0"-62,1 34 0 0,31-33 0 47,2 33 0-47,-1-32 0 0,-32 32 0 16</inkml:trace>
  <inkml:trace contextRef="#ctx0" brushRef="#br0" timeOffset="145791.5513">7143 15445 512 0,'0'32'0'31,"0"-32"0"-31,32 0 0 0,2 0 0 47,31 0 0-47,-32 0 0 0,1 0 0 31</inkml:trace>
  <inkml:trace contextRef="#ctx0" brushRef="#br0" timeOffset="145973.0584">7209 15610 512 0,'0'0'0'32,"0"0"0"-32,0 0 0 0,65 32 0 31,-32-32 0-31</inkml:trace>
  <inkml:trace contextRef="#ctx0" brushRef="#br0" timeOffset="150098.9143">7737 15313 512 0,'0'0'0'47,"0"0"0"-47,0 0 0 0,0 0 0 47,0 0 0-47,0 0 0 0,0 0 0 47,33-33 0-47,2 33 0 0,-4 0 0 31,3-34 0-15,-1 34 0-16,33 0 0 31,-34 34 0-31,2 31 0 0,0 35 0 47,-34-1 0-47,-34 33 0 0,-32-33 0 47,34-33 0-47,-35 0 0 0,2-66 0 47,30-33 0-47,35-34 0 0,0 35 0 46,66-1 0-46,1 0 0 0,-33 33 0 47,30 33 0-47,-30-33 0 0,0 0 0 47,-2 0 0-47,1-33 0 0</inkml:trace>
  <inkml:trace contextRef="#ctx0" brushRef="#br0" timeOffset="150583.5962">8299 15411 512 0,'0'0'0'47,"0"-32"0"-47,0 32 0 0,0-34 0 31,34 2 0-31,0-1 0 0,-1 33 0 47,-2-34 0-47,3 1 0 0,33 66 0 47,-35-33 0-47,1 67 0 0,-33-1 0 47,0 65 0-47,-65-31 0 0,-2 32 0 47,2-33 0-47,-36-33 0 0,68-66 0 47,33-33 0-47,0-66 0 0,33 33 0 47,35 33 0-47,-4 33 0 0,3 0 0 47,-33 33 0-47,-2 0 0 0,1-33 0 15</inkml:trace>
  <inkml:trace contextRef="#ctx0" brushRef="#br0" timeOffset="150765.3394">8862 15807 512 0,'0'0'0'47,"0"0"0"-47,0 34 0 0,34-1 0 31,-34 0 0-31,0 0 0 0,0 1 0 47</inkml:trace>
  <inkml:trace contextRef="#ctx0" brushRef="#br0" timeOffset="151280.7768">9160 15477 512 0,'-33'0'0'47,"66"0"0"-47,-33-32 0 0,65-2 0 47,2 2 0-47,-1-2 0 0,0 34 0 47,-33 34 0-47,-33 32 0 0,-33-1 0 47,-33 35 0-47,33-34 0 0,0-33 0 31,1-33 0-31,64 0 0 16,1-67 0 15,35 35 0-31,-4 32 0 0,-30 66 0 47,-34 0 0-47,0-1 0 0,0 35 0 47,-34 0 0-47,-30-69 0 0,-4 5 0 47,35-72 0-47,1 5 0 0</inkml:trace>
  <inkml:trace contextRef="#ctx0" brushRef="#br0" timeOffset="151984.4569">10119 15313 512 0,'0'0'0'47,"0"0"0"-47,0 0 0 0,0 0 0 47,0 0 0-47,-34 0 0 0,1 0 0 47,-1 0 0-47,3 0 0 0,-2 0 0 46,-1 32 0-46,1-32 0 0,33 34 0 32,0 32 0-32,0-34 0 15,0 1 0 17,0 1 0-32,0-1 0 0,0 0 0 46,33-1 0-46,-33-32 0 0,34 0 0 63,-34-32 0-63,33-1 0 0,32 0 0 16,-32 33 0-16,1 0 0 0,-34 33 0 46,0 32 0-46,0 35 0 0,-67-1 0 63,33-33 0-63,-30 1 0 0,-3-34 0 31,35-33 0-31,-35-33 0 0</inkml:trace>
  <inkml:trace contextRef="#ctx0" brushRef="#br0" timeOffset="153405.1609">6580 17165 512 0,'0'0'0'47,"34"0"0"-47,-2 0 0 0,1 0 0 47,33 32 0-47,0-32 0 0</inkml:trace>
  <inkml:trace contextRef="#ctx0" brushRef="#br0" timeOffset="153582.3929">6777 17296 512 0,'0'0'0'31,"34"0"0"-31,-34 0 0 0,34 0 0 31</inkml:trace>
  <inkml:trace contextRef="#ctx0" brushRef="#br0" timeOffset="155161.6872">7406 17097 512 0,'0'0'0'47,"0"0"0"-47,0 0 0 0,0 0 0 47,0 0 0-47,0-32 0 0,34 32 0 31,-34 0 0-31,33-33 0 0,1 33 0 47,-2-33 0-47,2 33 0 0,-2 0 0 47,1 0 0-47,0 33 0 0,-33-33 0 47,34 33 0-47,-34-1 0 0,0 36 0 47,0 31 0-47,0-1 0 0,-34 2 0 47,-32 0 0-47,0 0 0 0,0-69 0 47,-1-31 0-47,2-31 0 0,31-37 0 47,34 1 0-47,34 2 0 0,65-2 0 31,-32 67 0-16,31 0 0-15,-32 34 0 32,0 32 0-32,-33-34 0 0</inkml:trace>
  <inkml:trace contextRef="#ctx0" brushRef="#br0" timeOffset="155735.1137">8134 17097 512 0,'0'-32'0'46,"0"32"0"-46,35-33 0 0,-4 0 0 47,2 0 0-47,0 33 0 0,0-34 0 47,35 68 0-47,-68-1 0 0,0 65 0 47,-34 2 0-47,-33-33 0 0,34 31 0 47,0-65 0-47,33-33 0 0,0 0 0 31,33-33 0-31,0 1 0 16,68 32 0 15,-68 32 0-31,-2 35 0 0,3-1 0 47,-68 33 0-47,-30-31 0 0,30-4 0 47,-33-64 0-47,34 0 0 0</inkml:trace>
  <inkml:trace contextRef="#ctx0" brushRef="#br0" timeOffset="155916.6257">8730 17562 512 0,'0'0'0'31,"-34"32"0"-31,34-32 0 0,0 32 0 31</inkml:trace>
  <inkml:trace contextRef="#ctx0" brushRef="#br0" timeOffset="156502.0393">9060 16868 512 0,'0'0'0'47,"0"0"0"-47,0 32 0 0,0 0 0 47,-31 35 0-47,31 31 0 0,0 35 0 31,31-33 0-16,36-68 0-15,-2 1 0 32,3-66 0-32,-3-65 0 0,3-1 0 47,-4-1 0-47,-30 1 0 0,-1 65 0 46,-33 34 0-46,-33 67 0 0,33 31 0 47,-34 2 0-47,-30 33 0 0,29-34 0 47,2-1 0-47,33-63 0 0,0-3 0 47,33-64 0-47</inkml:trace>
  <inkml:trace contextRef="#ctx0" brushRef="#br0" timeOffset="157031.6935">9887 17097 512 0,'-32'0'0'32,"32"0"0"-32,0 34 0 0,0-34 0 62,-34 34 0-62,34-2 0 0,34 1 0 31,-34 1 0-31,32-2 0 0,-32 34 0 47,33-33 0-47,-33 34 0 0,34-34 0 47,-68-1 0-47,34 3 0 0,-33-35 0 31,33 0 0-31,-32 32 0 0,-35-32 0 47,35 0 0-47,-2 32 0 0,1-64 0 63,33 0 0-63,0 32 0 0,0-67 0 15</inkml:trace>
  <inkml:trace contextRef="#ctx0" brushRef="#br0" timeOffset="157248.2473">9887 17165 512 0,'0'-34'0'32,"33"34"0"-17,1 0 0-15,30-34 0 32,3 34 0-32,0 0 0 0,-34 0 0 62,-33-32 0-62</inkml:trace>
  <inkml:trace contextRef="#ctx0" brushRef="#br0" timeOffset="159886.1182">18817 13361 512 0,'0'0'0'62,"0"0"0"-62,0-33 0 0,0 33 0 47,0 0 0-47,0 0 0 0,0 0 0 16,33 0 0-16,-33 0 0 0,-33 98 0 62,33 4 0-62,0 63 0 0,0 0 0 47,33-33 0-47,1-67 0 0,30-65 0 47,3-65 0-31,0-3 0-16,-34 36 0 31,-33 32 0-31,33 32 0 0,0 2 0 47,34-34 0-47,-3-66 0 0,3-33 0 47,-1-33 0-47,-66 32 0 0,0 0 0 46,0 67 0-46,-33 2 0 0,33 31 0 16</inkml:trace>
  <inkml:trace contextRef="#ctx0" brushRef="#br0" timeOffset="160184.9579">19578 13725 512 0,'33'0'0'31,"-1"0"0"-31,3 0 0 0,29-32 0 47,-30-2 0-47,-34 1 0 0,0-2 0 62,-66 35 0-62,-1 68 0 0,35-2 0 47,64 33 0-47,35-33 0 0,-1-34 0 47,33-32 0-47,1-32 0 0</inkml:trace>
  <inkml:trace contextRef="#ctx0" brushRef="#br0" timeOffset="160600.6144">20934 13559 512 0,'0'-31'0'47,"0"-4"0"-47,0 35 0 0,-32-34 0 47,-2 1 0-47,1 66 0 0,-34 1 0 31,33 32 0-31,-31 1 0 0,65 32 0 47,0-33 0-47,33 1 0 0,-1-35 0 63,2 0 0-63,33-32 0 0,-34-32 0 31,1 0 0-31</inkml:trace>
  <inkml:trace contextRef="#ctx0" brushRef="#br0" timeOffset="161114.5673">21496 13591 512 0,'-33'0'0'47,"0"0"0"-47,0 0 0 0,-34 35 0 47,3-2 0-47,-4 33 0 0,68 33 0 47,33-33 0-47,66-34 0 0,1-32 0 31,-34-64 0-31,0-3 0 16,-33-31 0 15,-33 64 0-31,33 34 0 0,-33 34 0 47,0-2 0-47,0 1 0 0,33 0 0 47,-1 34 0-47,3-35 0 0,-3 0 0 46,2 2 0-46</inkml:trace>
  <inkml:trace contextRef="#ctx0" brushRef="#br0" timeOffset="161338.9698">21992 13858 512 0,'0'-67'0'47,"33"34"0"-47,-1-32 0 0,36-37 0 47,-3 70 0-47,2 1 0 0,-1 62 0 31,0 36 0-15,-66 0 0-16,0-2 0 31,0-32 0-31</inkml:trace>
  <inkml:trace contextRef="#ctx0" brushRef="#br0" timeOffset="162450.9575">23413 13361 512 0,'0'34'0'31,"-33"-34"0"-31,0 0 0 0,-65 0 0 47,-2 31 0-47,1 2 0 0,65 1 0 31,34-34 0-31,34 0 0 0,33 35 0 47,-1-35 0-47,0 63 0 0,-66 5 0 47,-33-2 0-47,-34-33 0 0,2 0 0 31,-3 0 0-31,35-66 0 0,1 0 0 63,64 33 0-63,1-33 0 0</inkml:trace>
  <inkml:trace contextRef="#ctx0" brushRef="#br0" timeOffset="163149.0709">23612 13528 512 0,'0'0'0'47,"-32"-35"0"-47,32 35 0 0,-33 0 0 47,-2 0 0-47,-30 66 0 0,31 1 0 47,34 0 0-47,34-35 0 0,31 1 0 47,35-98 0-47,1-2 0 0,-37 0 0 47,-30 36 0-47,-1 31 0 0,-33 31 0 47,0 36 0-47,32 0 0 0,-32-35 0 46,34 1 0-46,-1-66 0 0,-1 1 0 32,3-35 0-32,-2 32 0 15,0 35 0 17,-33 35 0-32,67 32 0 0,-35-2 0 46,67-32 0-46,0-33 0 0,0-66 0 63,-64 34 0-63,-3-2 0 0,-64 100 0 31,-35 33 0-31,0 67 0 0,1 31 0 47,-1-64 0-47,34-67 0 0</inkml:trace>
  <inkml:trace contextRef="#ctx0" brushRef="#br0" timeOffset="164623.8373">25266 13395 512 0,'0'0'0'62,"0"0"0"-62,0-34 0 0,0 68 0 47,0-3 0-47,0 71 0 0,-33 29 0 47,33 1 0-47,0-1 0 0,33-63 0 31,0-68 0-31,35-68 0 0,-4-30 0 47,-30-1 0-47,32 67 0 0,-35-2 0 47,37 100 0-47,-36-33 0 0,36 0 0 31,-3-33 0-31,-31-66 0 0,32 0 0 63,-66-2 0-63,31 5 0 0,-31 28 0 46,-31 1 0-46,31 34 0 0,0 34 0 16</inkml:trace>
  <inkml:trace contextRef="#ctx0" brushRef="#br0" timeOffset="164936.9391">26325 13128 512 0,'0'0'0'47,"0"33"0"-47,0 3 0 0,-33 60 0 31,0 70 0-31,33 1 0 0,-34-2 0 47,34-34 0-47,0-63 0 0,34-68 0 16</inkml:trace>
  <inkml:trace contextRef="#ctx0" brushRef="#br0" timeOffset="165125.6927">26821 12864 512 0,'0'33'0'47,"-33"1"0"-47,33 32 0 0,-66 65 0 47,33 34 0-47,-34 1 0 0,33-34 0 31,-32-30 0-31</inkml:trace>
  <inkml:trace contextRef="#ctx0" brushRef="#br0" timeOffset="165279.2852">26424 13459 512 0,'33'0'0'47,"0"-33"0"-47,33 2 0 0,67-36 0 47,-1 32 0-47,-33-61 0 0</inkml:trace>
  <inkml:trace contextRef="#ctx0" brushRef="#br0" timeOffset="165647.9834">27481 12534 512 0,'-33'33'0'32,"33"0"0"-32,-32 66 0 0,-35 66 0 47,2 35 0-47,-1 64 0 0,0-33 0 62,32-65 0-62,68-133 0 0,32-66 0 31,33-33 0-31,0-2 0 0,-67 68 0 63,1 0 0-63,-66 68 0 0,33-2 0 47,-32-33 0-47,64 0 0 0</inkml:trace>
  <inkml:trace contextRef="#ctx0" brushRef="#br0" timeOffset="166180.2261">28573 13128 512 0,'35'-64'0'31,"-35"-3"0"-31,32 34 0 0,-32-67 0 47,-32 67 0-47,-34 33 0 0,-36 66 0 62,37 34 0-62,65 0 0 0,0-36 0 47,65-28 0-47,68-72 0 0,-34 3 0 32,-32 2 0-32,-34 31 0 0,-33 64 0 46,-33 36 0-46,-34 34 0 0,3-1 0 32,29-35 0-32,35-31 0 0,0-67 0 31</inkml:trace>
  <inkml:trace contextRef="#ctx0" brushRef="#br0" timeOffset="166511.3495">29500 13128 512 0,'-67'0'0'62,"2"0"0"-62,-3 33 0 0,-31 36 0 31,1 29 0-31,64 67 0 0,68-67 0 32,64-63 0-17,1-102 0-15,1-33 0 47,-34-31 0-47,-32 0 0 0,-34 31 0 47,0 33 0-47,0 67 0 0</inkml:trace>
  <inkml:trace contextRef="#ctx0" brushRef="#br0" timeOffset="166817.3008">30195 12666 512 0,'0'0'0'32,"-35"0"0"-32,2 0 0 0,1 33 0 62,-67 67 0-62,0 65 0 0,32-32 0 47,34 0 0-47,-1-35 0 0,68-98 0 47,33-35 0-47,-34-61 0 0,33 27 0 16</inkml:trace>
  <inkml:trace contextRef="#ctx0" brushRef="#br0" timeOffset="167638.0769">30195 12799 512 0,'0'-34'0'47,"33"34"0"-47,-33 0 0 0,-33-33 0 47,33 33 0-47,-68 33 0 0,36 33 0 47,-36 67 0-47,37 0 0 0,-2-33 0 47,97-67 0-47,4-33 0 0,-3-102 0 47,-30 4 0-47,30-35 0 0,-65 1 0 31,0 66 0-31,0 66 0 0,0 0 0 47</inkml:trace>
  <inkml:trace contextRef="#ctx0" brushRef="#br0" timeOffset="167930.2937">30922 12501 512 0,'-34'0'0'47,"1"33"0"-47,-32 33 0 0,-35 33 0 47,1 33 0-47,-66 67 0 0,-1 1 0 46,33-35 0-46,68-32 0 0,-1-35 0 47,66-65 0-47,31-33 0 0,69-33 0 16</inkml:trace>
  <inkml:trace contextRef="#ctx0" brushRef="#br0" timeOffset="168199.5561">30558 13328 512 0,'33'-35'0'47,"-1"3"0"-47,-32 32 0 0,0-31 0 47,-32 94 0-47,-1 5 0 0,-1 30 0 31,68 2 0-31,31-68 0 0,36-32 0 63,-2-98 0-63,-67 0 0 0,-64-4 0 47,-34 39 0-47,-34 63 0 0</inkml:trace>
  <inkml:trace contextRef="#ctx0" brushRef="#br0" timeOffset="169427.2379">18915 14816 512 0,'0'0'0'47,"0"-33"0"-47,0 33 0 0,-65-35 0 31,32 35 0-31,-66 35 0 0,33 30 0 47,-35 68 0-47,36-33 0 0,65 32 0 47,0 0 0-47,65-66 0 0,36-32 0 47,31-68 0-47</inkml:trace>
  <inkml:trace contextRef="#ctx0" brushRef="#br0" timeOffset="169674.572">19412 15046 512 0,'-33'-32'0'47,"33"32"0"-47,-67 0 0 0,3 32 0 47,-36 36 0-47,34-2 0 0,66 34 0 46,0-35 0-46,99-65 0 0,-32-32 0 32,31-68 0-32,-32 33 0 15,-33-33 0 1</inkml:trace>
  <inkml:trace contextRef="#ctx0" brushRef="#br0" timeOffset="169944.8568">19643 15246 512 0,'0'0'0'32,"0"0"0"-32,0 0 0 0,35-33 0 62,29-34 0-62,36 35 0 0,-34-1 0 31,1 33 0-31,-35 33 0 0,-32 33 0 63,0 0 0-63,35 1 0 0,-3-100 0 16</inkml:trace>
  <inkml:trace contextRef="#ctx0" brushRef="#br0" timeOffset="170180.2096">20472 14816 512 0,'32'-100'0'47,"0"0"0"-47,-64 36 0 0,32-36 0 47,-66 100 0-47,-2 131 0 0,3 69 0 47,-1 31 0-47,66 1 0 0,0-99 0 47,33-35 0-47,0-130 0 0</inkml:trace>
  <inkml:trace contextRef="#ctx0" brushRef="#br0" timeOffset="170293.8949">20108 15114 512 0,'0'0'0'31,"32"0"0"-31,0 0 0 0,35 0 0 31</inkml:trace>
  <inkml:trace contextRef="#ctx0" brushRef="#br0" timeOffset="170485.3773">20801 15046 512 0,'-33'68'0'47,"33"-36"0"-47,-34 2 0 0,2 66 0 47,32-67 0-47,0-1 0 0,0 2 0 31</inkml:trace>
  <inkml:trace contextRef="#ctx0" brushRef="#br0" timeOffset="170777.5913">21165 15046 512 0,'-33'35'0'31,"-33"-2"0"-31,33 33 0 0,0 0 0 47,-1 1 0-47,68-67 0 0,65-33 0 47,0-67 0-47,33-34 0 0,-32-31 0 31,-34 32 0-31,-33 37 0 0,-66 60 0 32</inkml:trace>
  <inkml:trace contextRef="#ctx0" brushRef="#br0" timeOffset="171282.228">21661 15081 512 0,'32'0'0'32,"3"0"0"-32,-35 0 0 0,32-35 0 47,-32 3 0-47,-67 32 0 0,35 0 0 46,-1 67 0-46,0-2 0 0,33 69 0 47,33-69 0-47,32 1 0 0,36-32 0 47,-35-68 0-47,33 2 0 0,-33-34 0 47,-34-34 0-47,36 33 0 0,-36 2 0 47,35 65 0-47,-34 33 0 0,-33 33 0 31,0 34 0-15,0-35 0-16,0-31 0 47,0-2 0-47,32-32 0 0</inkml:trace>
  <inkml:trace contextRef="#ctx0" brushRef="#br0" timeOffset="171721.0435">22753 14914 512 0,'-33'34'0'31,"0"-1"0"-31,-1 0 0 0,-32 34 0 63,32 32 0-63,2 1 0 0,64-1 0 46,36-67 0-46,64-32 0 0,-33-32 0 47,32-2 0-47,-64-31 0 0,0-2 0 47,-67 0 0-47,0 35 0 0,-67 32 0 31,33 66 0-31,1 0 0 16,33 33 0 15,67-33 0-31,66 0 0 0,-33-98 0 47,30-2 0-47,-63 2 0 0</inkml:trace>
  <inkml:trace contextRef="#ctx0" brushRef="#br0" timeOffset="172858.9936">24671 14583 512 0,'0'0'0'47,"0"33"0"-47,0 3 0 0,-33 60 0 47,-34 37 0-47,35 0 0 0,0 33 0 47,32-66 0-47,32-35 0 0,33-65 0 46,-31-65 0-46</inkml:trace>
  <inkml:trace contextRef="#ctx0" brushRef="#br0" timeOffset="173039.4799">24373 14948 512 0,'0'0'0'32,"33"-34"0"-32,1 34 0 0,33-33 0 46,30 33 0-46,-30 0 0 0,32-33 0 47,-34 1 0-47</inkml:trace>
  <inkml:trace contextRef="#ctx0" brushRef="#br0" timeOffset="173521.1802">25167 14386 512 0,'-33'99'0'32,"0"-1"0"-32,0 2 0 0,-67 131 0 47,35-31 0-47,32-68 0 0,33-65 0 46,67-67 0-46,-3-67 0 0,3 1 0 47,-1 0 0-47,-33 33 0 0,-1 66 0 47,2 33 0-47,32-33 0 0,2-66 0 47,-36-1 0-47,0 2 0 0,2-1 0 47,-68 33 0-47,34 33 0 0,34-1 0 47,-1 2 0-47,31-1 0 0,4-66 0 31,32 33 0-31,-67-66 0 0</inkml:trace>
  <inkml:trace contextRef="#ctx0" brushRef="#br0" timeOffset="176693.6136">26821 14948 512 0,'0'0'0'47,"0"-34"0"-47,0 34 0 0,0 0 0 47,0 0 0-47,0 0 0 0,0 0 0 47,0 0 0-47,0 0 0 0,0 34 0 46,0-1 0-46,0 32 0 0,0-30 0 47,0 30 0-47,0-31 0 0,0-34 0 32,0 0 0-32,0-34 0 0,33 2 0 46,-1-36 0-46,36-64 0 0,-4 1 0 47,36 0 0-47,-66 62 0 0,32 38 0 47,-34 95 0-47,-32 68 0 0,-32-32 0 31,-1 0 0-31,33-34 0 0,33-66 0 63,-1-33 0-63,35 0 0 0,32-34 0 47,-34 34 0-47,-31 33 0 0,0 33 0 47,-1 0 0-47,-33 1 0 0,0-1 0 31,0-33 0-31,32 0 0 16</inkml:trace>
  <inkml:trace contextRef="#ctx0" brushRef="#br0" timeOffset="177019.7366">27879 14881 512 0,'33'0'0'47,"0"0"0"-47,-33 0 0 0,67-33 0 47,-34-32 0-47,-33 30 0 0,-33-30 0 46,-2 34 0-46,3 31 0 0,-34 0 0 47,-1 64 0-47,67 36 0 0,0-2 0 47,33-31 0-47,1-34 0 0,32-1 0 47,-34 3 0-47,36-35 0 0</inkml:trace>
  <inkml:trace contextRef="#ctx0" brushRef="#br0" timeOffset="179167.9333">28542 14848 512 0,'0'0'0'47,"0"-32"0"-47,0 32 0 0,0-33 0 47,-34 33 0-47,0 33 0 0,0-1 0 31,2 34 0-31,-35 1 0 16,67-2 0 15,34 3 0-31,-1-68 0 0,33-33 0 47,2-34 0-47,-2 1 0 0,-34 32 0 47,-32 1 0-47,0 66 0 0,32 34 0 46,-32-2 0-46,33-30 0 0,1-2 0 47,-1-33 0-47,-2 0 0 0</inkml:trace>
  <inkml:trace contextRef="#ctx0" brushRef="#br0" timeOffset="179427.2327">29201 15081 512 0,'-34'-35'0'47,"34"35"0"-47,0-32 0 0,34-34 0 47,33-1 0-47,0 34 0 0,31 1 0 47,-31 64 0-47,-34 1 0 0,-33 34 0 31,0-34 0-31,33-33 0 0</inkml:trace>
  <inkml:trace contextRef="#ctx0" brushRef="#br0" timeOffset="180574.1373">30823 14716 512 0,'0'0'0'47,"0"0"0"-47,0 0 0 0,0-33 0 47,-33 33 0-47,0-31 0 0,0-5 0 47,-34 72 0-47,1-5 0 0,33 34 0 31,-1 35 0-31,68-34 0 16,31-32 0 15,-31-1 0-31,66-100 0 0,-34 1 0 47,-34-34 0-47,35 35 0 0,-34 34 0 47,-1 31 0-47,2 64 0 0,-34 3 0 47,32-34 0-47,-32-1 0 0,0 1 0 47,33 0 0-47,-33-33 0 0</inkml:trace>
  <inkml:trace contextRef="#ctx0" brushRef="#br0" timeOffset="181057.8321">31583 14683 512 0,'0'-31'0'46,"0"-5"0"-46,0 3 0 0,0-31 0 32,-33 30 0-32,-34 34 0 0,3 34 0 47,-4 63 0-47,36 3 0 0,64-33 0 46,2-34 0-46,64-66 0 0,2-67 0 47,-33 33 0-47,-2 34 0 0,-65 66 0 47,0 99 0-47,-32 1 0 0,-36 0 0 47,3-33 0-47,-2-34 0 0,3-66 0 47,64-66 0-47,31-2 0 0</inkml:trace>
  <inkml:trace contextRef="#ctx0" brushRef="#br0" timeOffset="181318.1297">32079 14519 512 0,'67'-67'0'47,"-35"1"0"-47,1 66 0 0,1-66 0 47,-34 32 0-47,-67 100 0 0,2 1 0 47,31 66 0-47,34-2 0 0,99-31 0 47,0-35 0-47,34-65 0 0,-66-65 0 16</inkml:trace>
  <inkml:trace contextRef="#ctx0" brushRef="#br0" timeOffset="183388.5431">18387 16371 512 0,'0'-35'0'47,"0"35"0"-47,0-33 0 0,-33 33 0 47,0 0 0-47,0 33 0 0,-33 34 0 47,-2 66 0-47,68-34 0 0,34-33 0 47,0-66 0-47,32-32 0 0,0-68 0 31,-66 32 0-31,0-30 0 0,0 66 0 47,0-3 0-47</inkml:trace>
  <inkml:trace contextRef="#ctx0" brushRef="#br0" timeOffset="184558.3808">20042 16203 512 0,'0'0'0'47,"32"-32"0"-47,2 32 0 0,64 0 0 47,-32-33 0-47,0 33 0 0,1 0 0 31,-67 0 0-31</inkml:trace>
  <inkml:trace contextRef="#ctx0" brushRef="#br0" timeOffset="200364.6543">18718 16536 512 0,'0'0'0'47,"33"-35"0"-47,-33 3 0 0,66-1 0 31,-33 0 0-31,32 1 0 0,-32 32 0 62,1 0 0-62</inkml:trace>
  <inkml:trace contextRef="#ctx0" brushRef="#br0" timeOffset="201319.0816">19181 15807 512 0,'0'0'0'47,"0"-32"0"-47,0-1 0 0,0 0 0 32,-33 0 0-32,0-1 0 0,0 2 0 46,-34 98 0-46,0 0 0 0,3 99 0 63,64 66 0-63,0 67 0 0,31-33 0 47,2-66 0-47,34-67 0 0,0-99 0 47,-67-66 0-47,33 0 0 0,-33-34 0 47,-33 3 0-47,-34-36 0 0</inkml:trace>
  <inkml:trace contextRef="#ctx0" brushRef="#br0" timeOffset="201523.54">18652 16469 512 0,'0'0'0'47,"33"0"0"-47,0 32 0 0,33-32 0 31,65 35 0-15,-31-35 0-16,0-35 0 31,-34 3 0-31,1-1 0 0,-36 0 0 47,2 33 0-47</inkml:trace>
  <inkml:trace contextRef="#ctx0" brushRef="#br0" timeOffset="202535.7977">19776 16371 512 0,'0'0'0'31,"0"0"0"-31,33 0 0 0,-33 0 0 47,0 0 0-32,33 0 0-15,-33-35 0 32,33 35 0-32,-33 0 0 0,0 0 0 31,0 0 0-31,0-33 0 15,33 33 0 32,-33 0 0-47,0 0 0 0,0-32 0 47,0 32 0-47,0 0 0 0,0 0 0 47,0 0 0-47,0 0 0 0,0 0 0 31,0 32 0-31</inkml:trace>
  <inkml:trace contextRef="#ctx0" brushRef="#br0" timeOffset="203255.3201">20272 16203 512 0,'0'0'0'47,"0"-32"0"-47,0 32 0 0,0 0 0 62,0-33 0-62,0 33 0 0,0-33 0 32,0 2 0-32,-33 31 0 0,0 0 0 46,-1 0 0-46,2 0 0 0,0 31 0 47,-2 2 0-47,2 0 0 0,-3 35 0 47,3-4 0-47,32 4 0 0,0 30 0 47,32-66 0-47,3 3 0 0,-3-35 0 31,2-35 0-31,-2-30 0 0,0 0 0 47,-32 30 0-47,0 2 0 0,0 66 0 47,34 2 0-47,-1-3 0 0,0 1 0 47,-33 0 0-47,33-33 0 0,0 0 0 47,-1 32 0-47,-32-32 0 0,35 0 0 31</inkml:trace>
  <inkml:trace contextRef="#ctx0" brushRef="#br0" timeOffset="203592.4101">20734 15642 512 0,'0'0'0'47,"0"0"0"-47,0 0 0 0,34 34 0 46,-34 65 0-46,0 66 0 0,0 33 0 32,0-33 0-32,0 1 0 0,33-66 0 47,-33-34 0-47,34-66 0 0,-34-34 0 31</inkml:trace>
  <inkml:trace contextRef="#ctx0" brushRef="#br0" timeOffset="203816.8062">21165 15742 512 0,'0'33'0'47,"0"-1"0"-47,0 35 0 0,0 66 0 47,0 31 0-47,33 1 0 0,-33 0 0 31,33-31 0-31,-33-100 0 0</inkml:trace>
  <inkml:trace contextRef="#ctx0" brushRef="#br0" timeOffset="205144.9346">22356 16271 512 0,'0'0'0'47,"0"0"0"-47,0 0 0 0,-33 0 0 47,33-32 0-47,0 32 0 0,-34 0 0 46,-31 0 0-46,-2 32 0 0,1 0 0 47,0 1 0-47,66 2 0 0,32-3 0 47,36-32 0-47,31 33 0 0,-34-33 0 47,2 33 0-47,-34 34 0 0,-33 32 0 47,-33-33 0-47,-34 1 0 0,2-35 0 31,-2-32 0-15,35-32 0-16,-2-35 0 31,68 35 0-31,-2-68 0 0</inkml:trace>
  <inkml:trace contextRef="#ctx0" brushRef="#br0" timeOffset="205414.2097">22852 15841 512 0,'33'-34'0'32,"1"2"0"-32,-34 64 0 0,0 2 0 47,-34 32 0-47,-32 101 0 0,32-2 0 46,34-1 0-46,0-66 0 0,67-30 0 47,0-68 0-47,-35 0 0 0</inkml:trace>
  <inkml:trace contextRef="#ctx0" brushRef="#br0" timeOffset="205619.656">22653 16371 512 0,'0'0'0'62,"34"-35"0"-62,-1 35 0 0,32-33 0 32,35 1 0-32,-34 32 0 0,-1-32 0 46,-31 32 0-46</inkml:trace>
  <inkml:trace contextRef="#ctx0" brushRef="#br0" timeOffset="206541.1691">23380 16469 512 0,'0'-33'0'47,"0"33"0"-47,-33 0 0 0,33 0 0 46,-32 33 0-46,32 34 0 0,0 32 0 47,32-33 0-47,34-33 0 0,1-33 0 47,0-65 0-47,-34-35 0 0,-1 0 0 31,-32 34 0-15,0-1 0-16,-32 67 0 31,64 35 0-31</inkml:trace>
  <inkml:trace contextRef="#ctx0" brushRef="#br0" timeOffset="206888.238">24108 16203 512 0,'0'-32'0'47,"35"-34"0"-47,-35 66 0 0,-35-31 0 32,3 31 0-32,-34 64 0 0,31 37 0 46,3-4 0-46,32 3 0 0,67-35 0 47,-1-65 0-47,1-65 0 0,-3-35 0 47,-64-65 0-47,0 32 0 0,-32 69 0 47,32-3 0-47,-32 100 0 0</inkml:trace>
  <inkml:trace contextRef="#ctx0" brushRef="#br0" timeOffset="207577.3784">24406 16171 512 0,'0'0'0'46,"0"0"0"-46,0 0 0 0,0 32 0 47,-33-32 0-47,33 0 0 0,0 0 0 47,0 0 0-47,-35 0 0 0,70 0 0 47,-35-32 0-47,0 32 0 0,0 0 0 47,33 0 0-47,-33-33 0 0,0 33 0 47,0-33 0-47,-33 33 0 0,-2 33 0 31,4 32 0-31,31 35 0 0,0 0 0 47,31-2 0-47,37-30 0 0,-34-36 0 47,33-32 0-47,-67-32 0 0,32 32 0 47,0-68 0-47,1 36 0 0,-33 32 0 47,34-33 0-47,-1 0 0 0,-2 33 0 46,4 0 0-46,31 0 0 0,-34 0 0 47,3 33 0-47,-2 0 0 0,-33-1 0 47,34-32 0-47</inkml:trace>
  <inkml:trace contextRef="#ctx0" brushRef="#br0" timeOffset="207778.8315">25299 15610 512 0,'0'32'0'47,"0"2"0"-47,0 32 0 0,-33 66 0 46,33 32 0-46,-33 1 0 0,-1-32 0 47,2-66 0-47</inkml:trace>
  <inkml:trace contextRef="#ctx0" brushRef="#br0" timeOffset="208127.024">25101 16105 512 0,'33'0'0'46,"0"0"0"-46,-1 33 0 0,68-33 0 47,0 0 0-47,32-33 0 0,-66 2 0 47,-1-5 0-47,-65 36 0 0,0 0 0 47,-32 36 0-47,64-5 0 0,-32 35 0 47,34 66 0-47,-34-32 0 0,-34 33 0 47,2-34 0-47,-36-65 0 0,-29-68 0 31,31-32 0-31</inkml:trace>
  <inkml:trace contextRef="#ctx0" brushRef="#br0" timeOffset="209363.6788">26588 16074 512 0,'0'0'0'32,"0"-36"0"-32,0 36 0 0,0 0 0 47,-32 0 0-47,-2 36 0 0,2 61 0 46,-1 3 0-46,0 0 0 0,66-2 0 47,32-31 0-47,-31-34 0 0,32-33 0 47,1-33 0-47,-34-2 0 0,33 3 0 31</inkml:trace>
  <inkml:trace contextRef="#ctx0" brushRef="#br0" timeOffset="209612.0078">27018 16171 512 0,'0'0'0'47,"0"32"0"-47,0 4 0 0,0 28 0 47,34 4 0-47,-1-3 0 0,34-65 0 47,-1 0 0-47,0-65 0 0,-33-3 0 31,-1 4 0-15,1-4 0-16,-33 68 0 15</inkml:trace>
  <inkml:trace contextRef="#ctx0" brushRef="#br0" timeOffset="209871.3096">27614 16469 512 0,'0'0'0'46,"0"0"0"-46,0 0 0 0,0-33 0 47,34-32 0-47,-1-35 0 0,-1 32 0 47,1-30 0-47,33 31 0 0,-33 36 0 31,1 31 0-15</inkml:trace>
  <inkml:trace contextRef="#ctx0" brushRef="#br0" timeOffset="210521.5527">28110 16239 512 0,'0'0'0'47,"0"0"0"-47,0-36 0 0,0-29 0 47,34 1 0-47,-34-3 0 0,34 0 0 47,-3 34 0-47,-31 33 0 0,0 0 0 46,33 33 0-46,1-33 0 0,31 34 0 32,-31-34 0-17,31 0 0-15,-31 0 0 32,34-34 0-32,-68 34 0 0,-34-33 0 46,0 66 0-46,0 1 0 0,34 30 0 47,0 36 0-47,34 1 0 0,34-37 0 47,-37-64 0-47,4-64 0 0,29-4 0 63,3-29 0-63,-3-3 0 0,-30 66 0 31,0 34 0-31,0 67 0 0,-2 0 0 47,-32-36 0-47,35 35 0 0,-35-66 0 47,32-33 0-47,0-31 0 0</inkml:trace>
  <inkml:trace contextRef="#ctx0" brushRef="#br0" timeOffset="210704.0623">29500 15411 512 0,'0'0'0'31,"0"34"0"-31,-34 31 0 0,34 35 0 78,-33 65 0-78,0 34 0 0,1-35 0 31,32-63 0-31</inkml:trace>
  <inkml:trace contextRef="#ctx0" brushRef="#br0" timeOffset="210850.6657">29201 15907 512 0,'34'33'0'47,"31"-33"0"-47,3 34 0 0,64-34 0 47,0-34 0-47</inkml:trace>
  <inkml:trace contextRef="#ctx0" brushRef="#br0" timeOffset="211187.7566">29963 15510 512 0,'-33'34'0'47,"33"-1"0"-47,0 32 0 0,-33 68 0 47,66 32 0-47,-33-31 0 0,66-37 0 47,0-97 0-47,-33 0 0 0,32-66 0 47,-30-1 0-47,-35 36 0 0,0 31 0 47,0 0 0-47,0 31 0 0,0 5 0 47,0-5 0-47</inkml:trace>
  <inkml:trace contextRef="#ctx0" brushRef="#br0" timeOffset="211681.4271">30327 15874 512 0,'0'0'0'47,"0"0"0"-47,-33 0 0 0,33 33 0 47,-34 0 0-47,34 34 0 0,0 0 0 46,0-36 0-46,34 35 0 0,-34-66 0 47,33 0 0-47,0 0 0 0,-33-33 0 16</inkml:trace>
  <inkml:trace contextRef="#ctx0" brushRef="#br0" timeOffset="211973.6404">30558 15841 512 0,'-34'0'0'31,"1"66"0"-31,33 1 0 16,-65 64 0 15,-34 67 0-31,-33 35 0 0,64-35 0 47,-32-32 0-47,100-100 0 0,0-66 0 47,35-66 0-47</inkml:trace>
  <inkml:trace contextRef="#ctx0" brushRef="#br0" timeOffset="215651.2108">18288 17594 512 0,'0'0'0'47,"0"0"0"-47,0 0 0 0,33 32 0 31,33-32 0-31,-33-32 0 0,33 0 0 47,-66-3 0-47,0-30 0 0,0 32 0 47,-32-1 0-47,-35 1 0 0,1 66 0 47,33 34 0-47,0-2 0 0,33 34 0 47,33-32 0-47,33-2 0 0,0-32 0 47,0-33 0-47,-1 0 0 0</inkml:trace>
  <inkml:trace contextRef="#ctx0" brushRef="#br0" timeOffset="215978.3292">18817 17858 512 0,'0'0'0'31,"-33"0"0"-31,33 0 0 0,0-32 0 47,33-36 0-47,34-28 0 0,-3-4 0 47,3 65 0-47,-33 70 0 0,-1 29 0 47,0 36 0-47,-33-35 0 0,-33-30 0 47,33-3 0-47,0-32 0 0,33 0 0 31</inkml:trace>
  <inkml:trace contextRef="#ctx0" brushRef="#br0" timeOffset="216236.6338">19379 17858 512 0,'0'0'0'47,"-33"0"0"-47,33-32 0 0,33-3 0 47,-33-30 0-47,33-35 0 0,33 36 0 47,-32-3 0-47,-1 67 0 0,0 0 0 47,0 32 0-47,34 3 0 0</inkml:trace>
  <inkml:trace contextRef="#ctx0" brushRef="#br0" timeOffset="216472.9942">19942 17562 512 0,'0'0'0'32,"-34"0"0"-32,1 32 0 0,-33 36 0 62,33-4 0-62,33-32 0 0,33 1 0 31,33-33 0-31,1-65 0 0,-2 1 0 47,-30-4 0-47,-35 1 0 0</inkml:trace>
  <inkml:trace contextRef="#ctx0" brushRef="#br0" timeOffset="216698.3878">20305 17032 512 0,'0'33'0'47,"0"33"0"-47,-33 0 0 0,33 67 0 31,-33 32 0-31,33-34 0 0,0-31 0 47,0-100 0-47,33-64 0 0</inkml:trace>
  <inkml:trace contextRef="#ctx0" brushRef="#br0" timeOffset="216867.9317">20570 17065 512 0,'-34'66'0'31,"34"0"0"-31,-32 1 0 0,0 64 0 63,-2 1 0-63,34 3 0 0,34-39 0 15,-2-63 0-15</inkml:trace>
  <inkml:trace contextRef="#ctx0" brushRef="#br0" timeOffset="217159.1457">20868 17791 512 0,'34'-33'0'47,"-2"1"0"-47,-32-1 0 0,32-34 0 47,-32 3 0-47,-32 29 0 0,0 70 0 47,-35-3 0-47,67 36 0 0,-34-4 0 31,68 1 0-16,-1-65 0-15,33 35 0 32,0-70 0-32,33 2 0 0</inkml:trace>
  <inkml:trace contextRef="#ctx0" brushRef="#br0" timeOffset="217431.41">21562 17395 512 0,'-33'0'0'47,"0"34"0"-47,0 32 0 0,-66 1 0 47,65 33 0-47,34-4 0 0,34-63 0 47,65-66 0-47,-33-32 0 0,0-66 0 31,0-36 0-31,-66 36 0 16,0 64 0 15,0 35 0-31</inkml:trace>
  <inkml:trace contextRef="#ctx0" brushRef="#br0" timeOffset="218531.4453">22553 17395 512 0,'0'0'0'47,"0"0"0"-47,0 34 0 0,0-1 0 47,0 32 0-47,0 34 0 0,-32-32 0 46,0-2 0-46,32 3 0 0,32-68 0 32,34 0 0-32,0-35 0 0</inkml:trace>
  <inkml:trace contextRef="#ctx0" brushRef="#br0" timeOffset="218835.6272">23016 17594 512 0,'0'-32'0'47,"0"-3"0"-47,-33 35 0 0,1-32 0 47,0 32 0-47,-2 32 0 0,68 35 0 47,-2 1 0-47,33 28 0 0,-65-28 0 46,0-3 0-46,0-32 0 0,-65 1 0 47,-1-34 0-47,33-34 0 0,33 34 0 47,0-33 0-47,67 33 0 0</inkml:trace>
  <inkml:trace contextRef="#ctx0" brushRef="#br0" timeOffset="220220.0896">23910 17230 512 0,'0'-33'0'47,"0"33"0"-47,0-32 0 0,0 64 0 47,0 1 0-47,-34 99 0 0,2 33 0 46,-1 34 0-46,-1-67 0 0,34-32 0 47,0-67 0-47,34-66 0 0,-1-67 0 47,66-32 0-47,-32 32 0 0,-1 36 0 47,-34 64 0-47,-32 64 0 0,-32 36 0 47,-34 0 0-47,-1-2 0 0,0-31 0 31,2-67 0-31,65 0 0 0,33-67 0 47,-1 34 0-47,35-32 0 0,0 65 0 47,-1-35 0-47,-34 35 0 0,35-33 0 47,-35 33 0-47,35-32 0 0,-3-1 0 47,4-34 0-47,-34 3 0 0,-2 29 0 47,-64 3 0-47,-35 64 0 0,1 35 0 46,33 32 0-46,-1-1 0 0,1 2 0 47,66-33 0-47,34-67 0 0,-36 0 0 32,37-67 0-32,-2-33 0 15,-31 2 0 1</inkml:trace>
  <inkml:trace contextRef="#ctx0" brushRef="#br0" timeOffset="220411.5693">24737 17230 512 0,'33'-33'0'47,"-33"33"0"-47,0 67 0 0,0-1 0 47,0 66 0-47,0 32 0 0,-33 1 0 47,33-65 0-47,0-67 0 0,-66-33 0 31</inkml:trace>
  <inkml:trace contextRef="#ctx0" brushRef="#br0" timeOffset="220962.0824">24507 17693 512 0,'32'0'0'46,"0"0"0"-46,1-31 0 0,65 31 0 47,3-36 0-47,-34 4 0 0,0 32 0 47,-3-32 0-47,-30 32 0 0,-1 0 0 47,-33 32 0-47,0 0 0 0,33 68 0 47,-33 0 0-47,33-35 0 0,32 2 0 47,2-34 0-47,0-66 0 0,-1-34 0 31,-34 2 0-31,-32 30 0 16,0 2 0 15,34 33 0-31,-1 33 0 0,31 2 0 47,4-35 0-47,32-35 0 0,-35 2 0 47,-65-32 0-47,0-2 0 0,0 3 0 47,-32 29 0-47,32 3 0 0,0 32 0 15</inkml:trace>
  <inkml:trace contextRef="#ctx0" brushRef="#br0" timeOffset="221789.1315">25994 17562 512 0,'0'32'0'47,"32"-32"0"-47,-32-32 0 0,34 32 0 47,32-67 0-47,-34 1 0 0,-32 32 0 47,0 1 0-47,-32 33 0 0,-34 100 0 47,32 0 0-47,2 0 0 0,32-4 0 47,66-28 0-47,-33-68 0 0,32-35 0 47,2 2 0-47,-33 1 0 0,32-1 0 46,-33 33 0-46,-1-31 0 0,2 31 0 47,32-68 0-47,-34 1 0 0,34 2 0 32,-66 32 0-32,0-1 0 0,-66 34 0 46,1 67 0-46,32-2 0 0,-1 34 0 47,68 1 0-47,32-35 0 0,0-30 0 47,0-35 0-47,1 0 0 0,-34 0 0 47,33 0 0-47,-33 0 0 0,0-35 0 63,-1 2 0-63,2-32 0 0,64-2 0 15,2 35 0-15,-33 32 0 0,32 32 0 47,-66 35 0-47,-1 31 0 0,-32-63 0 31,-32-3 0-31</inkml:trace>
  <inkml:trace contextRef="#ctx0" brushRef="#br0" timeOffset="223274.7669">28110 17131 512 0,'0'0'0'62,"0"0"0"-62,-33 0 0 0,33 0 0 47,0 0 0-47,33-34 0 0,-33 2 0 31,34-34 0-31,31-1 0 0,-32 3 0 47,34 30 0-47,-67 68 0 0,32 64 0 47,-32 1 0-47,-32 66 0 0,-35 0 0 63,3 2 0-63,-37-67 0 0,36-4 0 31,30-96 0-31,35-65 0 0,35-34 0 47,30 0 0-47,-32 66 0 0,35 0 0 31,-4-1 0-15,-64 34 0-16</inkml:trace>
  <inkml:trace contextRef="#ctx0" brushRef="#br0" timeOffset="223865.7837">28474 17065 512 0,'0'0'0'47,"0"0"0"-47,34-33 0 0,-34 33 0 31,0 0 0-31,34-33 0 0,-3 0 0 47,4-1 0-47,29 2 0 0,3 32 0 47,-34 0 0-47,-33 66 0 15,-67 33 0 17,2 1 0-32,-2-35 0 0,36-31 0 47,31-34 0-47,31 0 0 0,4-34 0 46,29 34 0-46,-31 34 0 0,1-2 0 47,-68 2 0-47,1 31 0 0,1 2 0 47,-35-34 0-47,36-33 0 0,-3 32 0 31,34-64 0-31</inkml:trace>
  <inkml:trace contextRef="#ctx0" brushRef="#br0" timeOffset="224056.2726">28905 17395 512 0,'0'0'0'47,"0"34"0"-47,0-34 0 0,-34 33 0 47,34-33 0-47,0 0 0 0</inkml:trace>
  <inkml:trace contextRef="#ctx0" brushRef="#br0" timeOffset="225529.6743">29167 17032 512 0,'0'-33'0'31,"34"33"0"-31,-34-33 0 0,34 33 0 47,31-34 0-47,-65 34 0 0,0 34 0 47,-32 32 0-47,-1-1 0 0,-1-31 0 31,0 0 0-16,68-34 0-15,0 0 0 32,31 32 0-32,-30-32 0 0,-2 33 0 47,-33 1 0-47,-33-2 0 0,-2 2 0 62,-30-34 0-62,-3 0 0 0,68-34 0 16</inkml:trace>
  <inkml:trace contextRef="#ctx0" brushRef="#br0" timeOffset="225801.3712">29500 17065 512 0,'0'-33'0'47,"0"33"0"-47,0 33 0 0,33-33 0 47,0 32 0-47,0 2 0 0,0 32 0 47,-33 1 0-47,-33-1 0 0,0-34 0 47,0-64 0-47</inkml:trace>
  <inkml:trace contextRef="#ctx0" brushRef="#br0" timeOffset="225916.2711">29664 17032 512 0,'34'-33'0'31,"-1"33"0"-31,-1-33 0 0,2 33 0 47,-1 0 0-47</inkml:trace>
  <inkml:trace contextRef="#ctx0" brushRef="#br0" timeOffset="226332.138">30327 17330 512 0,'0'0'0'47,"0"0"0"-47,-33 32 0 0,-1-32 0 31,-31 33 0-31,-3 1 0 0,36-1 0 63,-1 0 0-63,66-33 0 16,-1 0 0 15,36-33 0-31,-3 0 0 0,-31-1 0 31,-1 34 0-31,-33 34 0 0,33-1 0 47,-2 0 0-47,4-33 0 0,-2 0 0 31</inkml:trace>
  <inkml:trace contextRef="#ctx0" brushRef="#br0" timeOffset="226560.6511">30558 17495 512 0,'0'0'0'47,"0"0"0"-47,0 0 0 0,33-33 0 47,33-34 0-47,1 34 0 0,32 33 0 47,-34 33 0-47,-65 1 0 0,0-1 0 47,0 0 0-47,0-33 0 0</inkml:trace>
  <inkml:trace contextRef="#ctx0" brushRef="#br0" timeOffset="228150.4907">28573 18189 512 0,'0'0'0'32,"0"0"0"-32,0 0 0 0,0 0 0 47,0 0 0-47,35-33 0 0,-35 33 0 46,0 0 0-46,32 0 0 0,0-32 0 47,-32 32 0-47,33-35 0 0,-33 35 0 47,0 0 0-47,0 0 0 0,34 0 0 63,-34 0 0-63,0 0 0 0,0 0 0 31,0 0 0-31,0 0 0 0,0 0 0 47,-34 0 0-47,34 0 0 0,0 0 0 47,0 35 0-47,0-35 0 0,-33-35 0 0</inkml:trace>
  <inkml:trace contextRef="#ctx0" brushRef="#br0" timeOffset="230130.1595">28542 17032 512 0,'0'33'0'47,"0"-33"0"-47,0 0 0 0,0 0 0 31,0 0 0-31,0 0 0 15,0 0 0 17,0 0 0-32,-34-33 0 0,34 33 0 47,0 0 0-47,34-33 0 0,-34 0 0 46,0-1 0-46,31 2 0 0,4 0 0 63,-35-2 0-63,32 34 0 0,0 0 0 31,1 0 0-31,-33 34 0 0,34-2 0 47,-34 0 0-47,0 35 0 0,-34 31 0 47,1 2 0-47,1 33 0 0,-35-34 0 31,36-33 0-15,-3 1 0-16,0-67 0 31,34-35 0-31,0 3 0 0,0-34 0 47,0 32 0-47,34 1 0 0,0 1 0 47,-3-2 0-47,4 34 0 0,29 0 0 62,-31 66 0-62,1-33 0 0,-1 34 0 32,-2-34 0-32,-31-1 0 0,34-32 0 46,-34 0 0-46,34-32 0 0</inkml:trace>
  <inkml:trace contextRef="#ctx0" brushRef="#br0" timeOffset="231604.1887">28474 18223 512 0,'0'0'0'47,"0"0"0"-47,0 0 0 0,34 0 0 47,0-34 0-47,-34 34 0 0,31-33 0 47,4 1 0-47,29-3 0 0,3 2 0 47,-34 33 0-47,32 0 0 0,-31 33 0 46,-34 2 0-46,0 64 0 0,-34 33 0 47,-64 0 0-47,31 1 0 0,-32-68 0 32,34 2 0-17,31-100 0-15,34-34 0 31,34 1 0-31,31-33 0 0,34 67 0 47,-32 32 0-47,-34 32 0 0,32-32 0 63,-31 0 0-63,-34-32 0 0</inkml:trace>
  <inkml:trace contextRef="#ctx0" brushRef="#br0" timeOffset="232032.0321">29235 17958 512 0,'0'0'0'47,"65"-34"0"-47,-65 34 0 0,68 0 0 47,-68 0 0-47,0 34 0 0,-68 64 0 47,3 2 0-47,-3-33 0 0,68-34 0 47,0-33 0-47,68 0 0 0,-3 33 0 31,-30 1 0-31,-2-2 0 0,-66 34 0 47,-34-32 0-47,0-2 0 0,2 1 0 47,32-33 0-47,-1 0 0 0</inkml:trace>
  <inkml:trace contextRef="#ctx0" brushRef="#br0" timeOffset="232200.5773">29368 18487 512 0,'0'33'0'47,"32"1"0"-47,-64-34 0 0,32 32 0 47,0 2 0-47,0-68 0 0</inkml:trace>
  <inkml:trace contextRef="#ctx0" brushRef="#br0" timeOffset="232696.2445">29632 18024 512 0,'0'0'0'47,"0"32"0"-47,0-32 0 0,0 68 0 47,0-3 0-47,32 35 0 0,35-34 0 46,-1-66 0-46,-33-32 0 0,1-35 0 47,32-33 0-47,-66 33 0 0,0 34 0 32,0 33 0-17,0 68 0-15,-33-3 0 31,0 69 0-31,-1-36 0 0,1-32 0 47,33 1 0-47,0-35 0 0,0-64 0 32</inkml:trace>
  <inkml:trace contextRef="#ctx0" brushRef="#br0" timeOffset="233000.4223">30160 18024 512 0,'0'0'0'47,"0"0"0"-47,0 0 0 0,0 0 0 47,35 32 0-47,30 36 0 0,-31 31 0 31,-1 1 0-31,-33-2 0 0,0-32 0 63,-67-33 0-63,35 1 0 0,-36-101 0 31,35-33 0-31</inkml:trace>
  <inkml:trace contextRef="#ctx0" brushRef="#br0" timeOffset="233157.0007">30327 17924 512 0,'33'0'0'47,"-2"0"0"-47,4 0 0 0,-2 0 0 47,-1 0 0-47,-32 0 0 0</inkml:trace>
  <inkml:trace contextRef="#ctx0" brushRef="#br0" timeOffset="235384.0009">31219 18256 512 0,'0'33'0'47,"0"-33"0"-47,0 0 0 0,33 66 0 47,1-34 0-47,31 36 0 0,-31-36 0 47,-34-32 0-47,0 0 0 0</inkml:trace>
  <inkml:trace contextRef="#ctx0" brushRef="#br0" timeOffset="235586.4544">31550 18156 512 0,'-33'33'0'62,"-1"34"0"-62,1 0 0 0,2 65 0 31,-37 65 0-31,36-32 0 0,-1-65 0 47,33-67 0-47,65-33 0 0</inkml:trace>
  <inkml:trace contextRef="#ctx0" brushRef="#br0" timeOffset="235982.747">31615 18487 512 0,'0'0'0'31,"35"-32"0"-31,-2 32 0 0,33-34 0 47,-1-32 0-47,2 0 0 0,-35 33 0 47,-32-34 0-47,-32 67 0 0,-2 0 0 47,-30 67 0-47,30 32 0 0,0 1 0 47,34-1 0-47,0-33 0 0,34-1 0 47,0-65 0-47,-34 0 0 0,31-33 0 46,2 1 0-46</inkml:trace>
  <inkml:trace contextRef="#ctx0" brushRef="#br0" timeOffset="236486.3885">32146 18355 512 0,'0'0'0'32,"-33"-32"0"-32,33 32 0 0,-34 0 0 46,2 32 0-46,-2 0 0 0,34 36 0 47,0-3 0-47,34-31 0 0,-2-34 0 47,35 0 0-47,-35-67 0 0,1 35 0 47,-33-2 0-47,34 34 0 0,-34 0 0 47,0 34 0-47,32-2 0 0,1 35 0 47,1-35 0-47,-1 2 0 0,0-34 0 47,-1 0 0-47,3-66 0 0,-2-1 0 31,-33-33 0-31,32 36 0 0,1-3 0 47,1 34 0-47,0 33 0 0</inkml:trace>
  <inkml:trace contextRef="#ctx0" brushRef="#br0" timeOffset="236778.6008">33007 18124 512 0,'0'0'0'47,"-34"0"0"-47,0 0 0 0,-32 32 0 47,-1-32 0-47,35 33 0 0,-1 1 0 47,66 32 0-47,-1 0 0 0,-32 0 0 47,0-32 0-47,-65 31 0 0,-2-65 0 31,36 0 0-31,-3-33 0 0,34 1 0 31</inkml:trace>
  <inkml:trace contextRef="#ctx0" brushRef="#br0" timeOffset="237310.1678">33038 18520 512 0,'0'0'0'31,"0"0"0"-31,0 0 0 0,33 34 0 47,-33-34 0-47,0 0 0 0,0-34 0 32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57" units="1/cm"/>
          <inkml:channelProperty channel="Y" name="resolution" value="1820.38892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20-02-27T17:35:54.9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3669 12270 512 0,'0'0'0'47,"0"0"0"-47,0 0 0 0,0 33 0 47,0-33 0-47,34 33 0 0,-34 34 0 47,0 31 0-47,32 1 0 0,-32 0 0 31,0-33 0-15,0 0 0-16,0-33 0 31,0-33 0-31,0 0 0 0,-32-65 0 47,32-2 0-47,32 1 0 0,-32-66 0 47,66 1 0-47,-32-34 0 0,33-2 0 46,-1 36 0-46,-34 62 0 0,35 5 0 47,-35 95 0-47,35 37 0 0,-35 64 0 47,-32 34 0-47,0 33 0 0,0-2 0 47,0-32 0-47,0-33 0 0,0-32 0 47,-32-33 0-47,32-34 0 0,0-33 0 31,32-33 0-31,-32-34 0 0</inkml:trace>
  <inkml:trace contextRef="#ctx0" brushRef="#br0" timeOffset="227.3917">4564 12435 512 0,'0'0'0'31,"31"0"0"-31,2-32 0 16,67-2 0 15,-33 1 0-31,32 0 0 0,-1 0 0 47,-64 66 0-47</inkml:trace>
  <inkml:trace contextRef="#ctx0" brushRef="#br0" timeOffset="427.8566">4728 12634 512 0,'0'0'0'47,"32"0"0"-47,3 0 0 0,-3 0 0 47,35-34 0-47,-2 34 0 0</inkml:trace>
  <inkml:trace contextRef="#ctx0" brushRef="#br0" timeOffset="7751.2592">6349 11211 512 0,'0'0'0'47,"0"0"0"-47,-34 0 0 0,34-34 0 46,-32 34 0-46,-35 0 0 0,34 34 0 47,-66 65 0-47,33 0 0 0,-1 65 0 47,35 36 0-47,-1 0 0 0,66-3 0 47,-1-64 0-47,2-1 0 0,-1-66 0 47,33-66 0-47,-32 33 0 0,-2-66 0 31,1 33 0-15,0 0 0-16</inkml:trace>
  <inkml:trace contextRef="#ctx0" brushRef="#br0" timeOffset="8214.3478">6679 11442 512 0,'-33'0'0'47,"33"0"0"-47,0 0 0 0,0 33 0 47,0 34 0-47,33 0 0 0,-33 66 0 31,0 31 0-31,0 1 0 0,0-32 0 47,0-1 0-47,0-65 0 0,0-35 0 32</inkml:trace>
  <inkml:trace contextRef="#ctx0" brushRef="#br0" timeOffset="8404.7983">6910 12138 512 0,'0'0'0'32,"33"32"0"-32,-33-32 0 0,0 34 0 46,35-34 0-46,-35 34 0 0</inkml:trace>
  <inkml:trace contextRef="#ctx0" brushRef="#br0" timeOffset="8866.5656">7473 11609 512 0,'0'-67'0'32,"0"34"0"-32,0-1 0 0,-33 1 0 78,-34 0 0-78,1 66 0 0,33 34 0 15,0 33 0-15,33 33 0 0,33-68 0 47,34-34 0-47,-2-62 0 0,-31-70 0 47,-1 4 0-47,1 30 0 0,-68 34 0 47,34 97 0-31,0 69 0-16,0-1 0 31,-33 3 0-31,33-3 0 0,0-33 0 31,33-65 0-15</inkml:trace>
  <inkml:trace contextRef="#ctx0" brushRef="#br0" timeOffset="9551.8906">7903 11642 512 0,'0'-33'0'31,"0"-3"0"-31,0-28 0 0,0-3 0 62,0 1 0-62,0 34 0 0,-33-2 0 32,33 34 0-32,-34 0 0 0,34 0 0 46,0 0 0-46,0 34 0 0,-31-34 0 47,31 65 0-47,-35-32 0 0,35 34 0 47,-33 33 0-47,33 33 0 0,-32 31 0 31,-2-32 0-31,68 0 0 0,-2-32 0 47,1-34 0-47,2-33 0 0,63-33 0 47,-32-33 0-47,0 0 0 0,-32-32 0 47,-2-3 0-47,-32 3 0 0,0 31 0 47,-32 34 0-47,-2 34 0 0,-32-1 0 47,0 33 0-47,33 0 0 0,-1-33 0 47,34-33 0-47,0 0 0 0</inkml:trace>
  <inkml:trace contextRef="#ctx0" brushRef="#br0" timeOffset="39050.7847">10681 3870 512 0,'0'32'0'47,"0"-32"0"-47,0 0 0 0,0 0 0 47,34 33 0-47,-34-1 0 0,0 36 0 31,0-1 0-31,0-2 0 0,0 2 0 63,0-1 0-63,0-66 0 0,0 0 0 47,0-33 0-47,0-34 0 0,0-31 0 46,33-37 0-46,-33 38 0 0,32 29 0 32,34 3 0-32,-33 33 0 15,0 64 0 17,1-32 0-32,-2 65 0 0,2-30 0 46,-1 30 0-46,1 0 0 0,-34 3 0 47,0-36 0-47,0 36 0 0,0-36 0 32,0 1 0-32,0 1 0 0,0-34 0 62,-34 0 0-62,34 0 0 0,34-34 0 16</inkml:trace>
  <inkml:trace contextRef="#ctx0" brushRef="#br0" timeOffset="39265.2123">11342 3837 512 0,'0'33'0'47,"33"-33"0"-47,0 0 0 0,2 0 0 47,63 0 0-47,-65 0 0 0,33-33 0 46,-66 33 0-46</inkml:trace>
  <inkml:trace contextRef="#ctx0" brushRef="#br0" timeOffset="39444.7284">11443 4035 512 0,'32'0'0'47,"1"0"0"-47,0-33 0 0,0 33 0 47,33-35 0-47,0 35 0 0,-66-32 0 15</inkml:trace>
  <inkml:trace contextRef="#ctx0" brushRef="#br0" timeOffset="40512.8703">13128 2679 512 0,'-33'0'0'46,"33"-32"0"-46,0 32 0 0,-33 0 0 32,0 32 0-32,-33 67 0 0,-33 33 0 47,33 67 0-47,-34 0 0 0,36-2 0 46,64 3 0-46,31-3 0 0,35-32 0 47,33-32 0-47,1-33 0 0,-33-67 0 47,-2-33 0-31,-32-33 0-16,0 0 0 15</inkml:trace>
  <inkml:trace contextRef="#ctx0" brushRef="#br0" timeOffset="41535.1372">15146 2679 512 0,'0'0'0'47,"0"0"0"-47,0 33 0 0,34 0 0 47,-1 0 0-47,31 32 0 0,36 35 0 46,0 32 0-46,-34 67 0 0,0 0 0 47,-66-2 0-47,-33 3 0 0,-33-3 0 32,33-97 0-32,-34-67 0 0,34-33 0 62,33-65 0-62,0-3 0 0</inkml:trace>
  <inkml:trace contextRef="#ctx0" brushRef="#br0" timeOffset="43099.9504">13195 2878 512 0,'0'0'0'31,"0"-35"0"-31,0 35 0 0,0 0 0 63,0 0 0-63,65-32 0 0,2 32 0 31,-33 0 0-31,31 32 0 0,-32 68 0 47,-66 0 0-47,0 31 0 0,1 3 0 47,-35-69 0-47,67-32 0 0,0 1 0 46,33-34 0-46,66 0 0 0,-31-34 0 79,-4 1 0-79,3 33 0 0,-35 0 0 0,-32 0 0 0</inkml:trace>
  <inkml:trace contextRef="#ctx0" brushRef="#br0" timeOffset="43370.2236">13228 3241 512 0,'32'0'0'46,"-32"-33"0"-46,0-1 0 0,34 1 0 47,33 1 0-47,-2 32 0 0,3 0 0 32,-4 0 0-32,-31 32 0 0</inkml:trace>
  <inkml:trace contextRef="#ctx0" brushRef="#br0" timeOffset="43685.3802">13955 3274 512 0,'0'0'0'47,"0"-33"0"-47,-33 33 0 0,33 0 0 47,-33 33 0-47,-33 33 0 0,66-33 0 47,0 0 0-47,33 1 0 0,0-34 0 31,0 0 0-31,34 0 0 16</inkml:trace>
  <inkml:trace contextRef="#ctx0" brushRef="#br0" timeOffset="45540.4184">14584 3043 512 0,'0'0'0'31,"33"0"0"-31,-33 0 0 0,0-34 0 47,33 1 0-47,-33 33 0 0,-33-33 0 47,0 33 0-47,-1 33 0 0,-33 0 0 47,3 67 0-47,30-35 0 0,1 35 0 46,33-34 0-46,0-33 0 0,67 0 0 47,-34-33 0-47,32-33 0 0,2-32 0 32,-67-2 0-32,33 0 0 15,-66 2 0 16,33 31 0-31,-34 2 0 0,34-2 0 47,0 34 0-47,67 0 0 0,-1 0 0 47,34 0 0-47,-34-33 0 0,-2 0 0 47,-64 33 0-47,0 0 0 0</inkml:trace>
  <inkml:trace contextRef="#ctx0" brushRef="#br0" timeOffset="46002.1805">13426 3802 512 0,'33'0'0'47,"2"0"0"-47,62 0 0 0,69 0 0 46,32 0 0-46,34-32 0 0,0 32 0 47,-34-33 0-47,-66 1 0 0,-32-3 0 47,-36 2 0-47,-64 33 0 0,-32 0 0 16</inkml:trace>
  <inkml:trace contextRef="#ctx0" brushRef="#br0" timeOffset="46419.0662">13889 4067 512 0,'0'35'0'31,"0"-2"0"-31,0 32 0 0,33 35 0 47,-33 31 0-47,0 2 0 0,0-34 0 47,33-33 0-47,-33-66 0 0</inkml:trace>
  <inkml:trace contextRef="#ctx0" brushRef="#br0" timeOffset="46634.4915">13955 4267 512 0,'34'-33'0'47,"-2"-1"0"-47,0 1 0 0,69-32 0 47,-2-2 0-47,-66-1 0 0,0 68 0 46,-33 0 0-46</inkml:trace>
  <inkml:trace contextRef="#ctx0" brushRef="#br0" timeOffset="46815.0094">13989 4398 512 0,'0'0'0'31,"64"-33"0"-31,-29 33 0 0,64-65 0 47,-33 32 0-47,0 0 0 0,-33 66 0 31,-66 0 0-31</inkml:trace>
  <inkml:trace contextRef="#ctx0" brushRef="#br0" timeOffset="46970.589">13922 4861 512 0,'33'0'0'47,"1"-32"0"-47,-2 32 0 0,35-34 0 47,32-32 0-47,-33 33 0 0,-33 0 0 16</inkml:trace>
  <inkml:trace contextRef="#ctx0" brushRef="#br0" timeOffset="48420.7087">15807 2745 512 0,'0'0'0'47,"0"-33"0"-47,0 33 0 0,-33 0 0 31,33-33 0-31,0 1 0 0,0-3 0 47,33 3 0-47,0-1 0 0,0-34 0 47,34 34 0-47,-34 66 0 0,1-1 0 47,-68 103 0-47,34-4 0 0,-67 1 0 46,1 1 0-46,0-67 0 0,33-100 0 47,66 2 0-47,0-35 0 0,0 1 0 47,67 66 0-47,-67 33 0 0,1-33 0 47,-2 33 0-47,-32-33 0 0</inkml:trace>
  <inkml:trace contextRef="#ctx0" brushRef="#br0" timeOffset="52054.9811">6413 11111 512 0,'0'0'0'47,"0"0"0"-47,0 0 0 0,0 0 0 47,0 34 0-47,0-2 0 0,0 2 0 47,0-34 0-47,-32 33 0 0,0-1 0 31,-2 2 0-31,-31 65 0 0,-2 1 0 47,2 0 0-47,-3 64 0 0,36-31 0 47,-35 32 0-47,35 34 0 0,32-34 0 47,0 34 0-47,32-34 0 0,35 0 0 62,-1-1 0-62,0 1 0 0,0-32 0 31,1 0 0-31,-35 1 0 0,34-36 0 47,-34 1 0-47,36-33 0 0,-36-32 0 47,2-34 0-47,-1 0 0 0,1 0 0 31,-34-34 0-31,-34-32 0 16,1-33 0 15</inkml:trace>
  <inkml:trace contextRef="#ctx0" brushRef="#br0" timeOffset="52562.9238">6413 12600 512 0,'-32'0'0'47,"32"0"0"-47,0 0 0 0,0 34 0 62,-32-34 0-62,32 0 0 0,0 0 0 31,0 0 0-31</inkml:trace>
  <inkml:trace contextRef="#ctx0" brushRef="#br0" timeOffset="53348.8198">6349 12666 512 0,'32'0'0'47,"-32"0"0"-47,0 0 0 0,0 0 0 31,0 0 0-31,32 0 0 0,-32 0 0 47,34 0 0-47,32 33 0 0,-32-33 0 47,65 0 0-47,0 0 0 0,33 0 0 47,34 0 0-47,65-33 0 0,-32 33 0 47,33-32 0-47,0 32 0 0,-35-34 0 46,2 34 0-46,-34 0 0 0,0 34 0 47,-33-2 0-47,1-32 0 0,-32 33 0 47,-37-33 0-47,3 0 0 0,-35 0 0 31,1-33 0-31,2 33 0 16,-35 0 0 15,0 0 0-31,-35 0 0 0,35 0 0 47,0 0 0-47,0-32 0 0,-33 32 0 63,33 0 0-63,0 0 0 0,-32 0 0 31,-1 0 0-31,-34-34 0 0</inkml:trace>
  <inkml:trace contextRef="#ctx0" brushRef="#br0" timeOffset="57961.6919">8862 11079 512 0,'0'0'0'47,"-33"-33"0"-47,33 33 0 0,0 0 0 46,-34 0 0-46,3 33 0 0,-37 33 0 47,-31 65 0-47,34 2 0 0,-2 31 0 32,33 36 0-32,34-33 0 0,34-36 0 46,-1 2 0-46,1-67 0 0,-2-33 0 47,1 0 0-47,0-33 0 0,0 0 0 32</inkml:trace>
  <inkml:trace contextRef="#ctx0" brushRef="#br0" timeOffset="58726.7615">9225 11376 512 0,'0'0'0'47,"0"0"0"-47,0-32 0 0,0 32 0 47,0 0 0-47,-33-34 0 0,33 34 0 47,-65 0 0-47,31 0 0 0,1 34 0 31,-33-34 0-31,66 32 0 0,-33 1 0 47,0 0 0-47,33 34 0 0,0-34 0 47,0-2 0-47,0 38 0 0,0-38 0 47,33 2 0-47,0-33 0 0,-33 0 0 46,35 0 0-46,-4-33 0 0,2 33 0 47,1-31 0-47,-1 62 0 0,-1 2 0 47,-32 3 0-47,-32 29 0 0,-35-1 0 47,34 5 0-47,-33-36 0 0,33-33 0 31,-32 0 0-31,65-33 0 0,0 33 0 47</inkml:trace>
  <inkml:trace contextRef="#ctx0" brushRef="#br0" timeOffset="59200.4925">9358 11509 512 0,'0'-34'0'31,"35"1"0"-31,-35 0 0 0,31 0 0 47,2 1 0-47,34-2 0 0,-35 34 0 32,35 0 0-32,-67 99 0 0,0 34 0 46,-35 31 0-46,-29 36 0 0,-3-35 0 47,3-66 0-47,-4-65 0 0,68-100 0 47,0-34 0-47,33 2 0 0,2 29 0 47,29 69 0-47,-30 0 0 0,-1 69 0 47,-33-36 0-47</inkml:trace>
  <inkml:trace contextRef="#ctx0" brushRef="#br0" timeOffset="59391.9819">9788 12004 512 0,'0'0'0'47,"0"0"0"-47,33 0 0 0,-33 34 0 32,0-34 0-32,0 0 0 0,0 0 0 46,0 0 0-46</inkml:trace>
  <inkml:trace contextRef="#ctx0" brushRef="#br0" timeOffset="60909.9195">10219 11344 512 0,'0'-34'0'47,"0"34"0"-47,32 0 0 0,-32-34 0 47,0 2 0-47,0 32 0 0,-32 0 0 47,32 32 0-47,-34 2 0 0,-32 98 0 47,32-1 0-47,34 2 0 0,0 32 0 31,34-63 0-31,-1-4 0 0,34-98 0 47,-2-33 0-47,-32-32 0 0,1-2 0 47,-68 32 0-47,1 2 0 0,-32 33 0 47,-2 33 0-47,34 2 0 0,-1-35 0 31,68-35 0-31</inkml:trace>
  <inkml:trace contextRef="#ctx0" brushRef="#br0" timeOffset="61459.4478">10317 11442 512 0,'0'0'0'63,"34"-33"0"-63,-34 33 0 0,33-33 0 46,-1 1 0-46,34 32 0 0,1-34 0 47,32 68 0-47,-32-2 0 0,-67 34 0 32,-34 34 0-32,-32 0 0 15,0 0 0 16,-1-69 0-31,33-62 0 0,68-5 0 47,-1 3 0-47,35 33 0 0,-36 33 0 47,1 34 0-47,-66-2 0 0,1 3 0 47,-36-1 0-47,35-67 0 0,-33 0 0 47,66-67 0-47,0-32 0 0</inkml:trace>
  <inkml:trace contextRef="#ctx0" brushRef="#br0" timeOffset="61900.2681">10648 10980 512 0,'0'0'0'31,"0"0"0"-31,0 0 0 0,67 0 0 47,-2 32 0-47,34 2 0 0,34 97 0 47,-1 2 0-47,-34 130 0 0,-30 35 0 46,-68 69 0-46,-68-38 0 0,-63 1 0 47,-2-130 0-47,34-4 0 0,-32-94 0 47,64-38 0-47,34-64 0 0,0-33 0 47,33-32 0-47</inkml:trace>
  <inkml:trace contextRef="#ctx0" brushRef="#br0" timeOffset="63450.1235">9060 12666 512 0,'0'0'0'47,"0"0"0"-47,0 0 0 0,33 0 0 47,1 0 0-47,64 33 0 0,35-33 0 46,33 0 0-46,-1 0 0 0,66 0 0 47,1-33 0-47,-33 33 0 0,-1 0 0 32,-32 0 0-17,-69 33 0-15,-30-66 0 31,-67 33 0-31,0 0 0 0,0-32 0 47,-67 32 0-47,35 0 0 0</inkml:trace>
  <inkml:trace contextRef="#ctx0" brushRef="#br0" timeOffset="211553.4246">21430 8201 512 0,'0'0'0'47,"0"0"0"-47,0 0 0 0,0-31 0 47,0 31 0-47,0 0 0 16,33 0 0 15,0 31 0-31,0-31 0 0,33 33 0 47,0-33 0-47,1 33 0 0,-1-33 0 31,0 33 0-31,33-33 0 0,-33 35 0 78,0-35 0-78,-32 32 0 0,-2-32 0 16,35 0 0-16,-34 0 0 0,-1 32 0 47,2-32 0-47,-1 0 0 0,0 33 0 47,-1-33 0-47,2 0 0 0,0 0 0 62,-2 0 0-62,34 0 0 0,-32 0 0 31,32 0 0-31,-33 0 0 0,32 0 0 47,-31 35 0-47,32-35 0 0,0 0 0 47,-1 0 0-47,3 33 0 0,-3-33 0 31,2 0 0-31,0 0 0 0,-3 0 0 47,2 0 0-47,33 0 0 0,-31 0 0 47,31 0 0-47,-34 0 0 0,2 0 0 47,-34 0 0-47,33 32 0 0,-1-32 0 63,3 0 0-63,-3 0 0 0,34 0 0 31,-32 0 0-31,-3 0 0 0,-29 0 0 47,32 35 0-47,-35-35 0 0,35 0 0 47,-2 0 0-47,33 0 0 0,-30 0 0 31,-3 0 0-31,-30 32 0 0,-2-32 0 47,32 33 0-47,35-33 0 0,-1 0 0 47,0 0 0-47,34 0 0 0,-34 0 0 46,-35 0 0-46,4 0 0 0,65 0 0 47,-34 0 0-47,33-33 0 0,0 66 0 47,-33-33 0-47,1 0 0 0,-35 0 0 47,2 0 0-47,-2 0 0 0,35 0 0 47,-33 0 0-47,-2 0 0 0,-31 0 0 31,-1 0 0-31,-33 0 0 0,0 0 0 47,0 0 0-47,33 0 0 0,-33 0 0 47,0 0 0-47,0 0 0 0,-33 0 0 47,-34 0 0-47,2 0 0 0,-36 0 0 62,-30 0 0-62</inkml:trace>
  <inkml:trace contextRef="#ctx0" brushRef="#br0" timeOffset="212667.0413">23480 8930 512 0,'0'0'0'31,"32"0"0"-31,-32 33 0 0,0-33 0 47,35 32 0-47,-70 36 0 0,35 63 0 47,-65 1 0-47,31 1 0 0,-32-2 0 47,34-32 0-47,32-31 0 0,0-36 0 47,0-32 0-47,32-32 0 0,1-36 0 47,0-31 0-47</inkml:trace>
  <inkml:trace contextRef="#ctx0" brushRef="#br0" timeOffset="212947.1749">23580 9095 512 0,'0'0'0'63,"0"0"0"-63,32 0 0 0,2 0 0 31,33 0 0-31,31 33 0 0,1-33 0 62,1 0 0-62,-2 0 0 0,-31 0 0 32,-67 0 0-32,-32 0 0 0,-35 0 0 31</inkml:trace>
  <inkml:trace contextRef="#ctx0" brushRef="#br0" timeOffset="213194.4947">23547 9326 512 0,'33'0'0'32,"-33"0"0"-32,66 0 0 0,32 0 0 47,2 0 0-47,31 0 0 0,-30 0 0 46,-69 0 0-46,-32 33 0 0,-65 33 0 32,-35 0 0-32,-32 0 0 0</inkml:trace>
  <inkml:trace contextRef="#ctx0" brushRef="#br0" timeOffset="213398.3747">23283 9822 512 0,'0'33'0'47,"32"-33"0"-47,0 32 0 0,101 3 0 47,-1 30 0-47,0-32 0 0,0 2 0 47,-65-3 0-47,0-32 0 0,-34-32 0 31,-33-3 0-31</inkml:trace>
  <inkml:trace contextRef="#ctx0" brushRef="#br0" timeOffset="215972.9405">8299 12964 512 0,'0'0'0'31,"0"0"0"-31,0 0 0 0,-33 33 0 47,66-33 0-47,1 33 0 0,33-33 0 47,31 0 0-47,34 0 0 0,-32 0 0 47,32 0 0-47,-66 0 0 0,-33 34 0 46,0-1 0-46,2-33 0 0,-35 31 0 47,0 2 0-47,-35 36 0 0,-31 62 0 47,-33 67 0-47,0 34 0 0,-1-33 0 31,34-68 0-31,34-65 0 0,32-33 0 47,32-66 0-47,67-65 0 0,-32-1 0 47</inkml:trace>
  <inkml:trace contextRef="#ctx0" brushRef="#br0" timeOffset="217368.9309">11706 10980 512 0,'0'0'0'47,"0"0"0"-47,0 0 0 0,0 32 0 47,33-64 0-47,0 32 0 0,0 0 0 31,33-34 0-31,-32 34 0 0,33 0 0 47,-35 0 0-47,-32 34 0 0,34-2 0 47,-68 35 0-47,2 31 0 0,-35 1 0 47,-33 1 0-47,34-67 0 0,1-33 0 47,31 0 0-47,34-65 0 0,34-3 0 47,31 3 0-47,1 65 0 0,0 33 0 31,1-1 0-31,-33 36 0 0,32-36 0 47,-66-32 0-47</inkml:trace>
  <inkml:trace contextRef="#ctx0" brushRef="#br0" timeOffset="218684.2682">24770 9757 512 0,'0'0'0'47,"0"0"0"-47,33 0 0 0,34 0 0 47,0 0 0-47,-3 0 0 0,3 0 0 31</inkml:trace>
  <inkml:trace contextRef="#ctx0" brushRef="#br0" timeOffset="218864.5332">24803 10020 512 0,'32'0'0'31,"3"0"0"-31,32-33 0 0,-3 33 0 47,36-33 0-47</inkml:trace>
  <inkml:trace contextRef="#ctx0" brushRef="#br0" timeOffset="219302.0118">25630 9491 512 0,'0'-32'0'47,"32"32"0"-47,2 0 0 0,0 0 0 47,65-34 0-47,33 2 0 0,0-2 0 31,0 34 0-31,-32-33 0 0,-35 66 0 47,-65 1 0-47,-65 64 0 0,-1 35 0 47,-67 32 0-47,-32 33 0 0,33-67 0 47,33-29 0-47,65-38 0 0,0-30 0 47,68-34 0-47,0-34 0 0</inkml:trace>
  <inkml:trace contextRef="#ctx0" brushRef="#br0" timeOffset="230328.6811">4266 15213 512 0,'0'0'0'46,"0"0"0"-46,33-33 0 0,0 33 0 47,66-34 0-47,0 34 0 0,-34 34 0 16</inkml:trace>
  <inkml:trace contextRef="#ctx0" brushRef="#br0" timeOffset="230508.1864">4332 15577 512 0,'32'0'0'31,"-32"-33"0"-31,33 33 0 0,1 0 0 47,-2-34 0-47,35 1 0 0</inkml:trace>
  <inkml:trace contextRef="#ctx0" brushRef="#br0" timeOffset="241758.0093">6811 15046 512 0,'0'0'0'31,"0"-32"0"-31,-34 32 0 0,34-33 0 62,-64 33 0-62,30 33 0 0,-65 67 0 32,32 32 0-32,-33 67 0 0,68 32 0 46,0 33 0-46,32-1 0 0,64 35 0 47,4-98 0-47,-2-33 0 0,-33-69 0 47,33-65 0-47,-33-33 0 0,1-33 0 31,-2-33 0-31</inkml:trace>
  <inkml:trace contextRef="#ctx0" brushRef="#br0" timeOffset="242151.9296">7406 15146 512 0,'0'0'0'47,"0"0"0"-47,0 34 0 0,34-1 0 47,-34 34 0-47,0 64 0 0,0-32 0 47,-34 1 0-47,34-34 0 0,0-33 0 46,34-33 0-46,-34 0 0 0,67-33 0 16</inkml:trace>
  <inkml:trace contextRef="#ctx0" brushRef="#br0" timeOffset="242467.0608">7836 15246 512 0,'34'-66'0'46,"-34"32"0"-46,0 34 0 0,0-32 0 32,-34 64 0-32,3 35 0 0,-37 65 0 47,68 0 0-47,33-32 0 0,33-67 0 46,1-66 0-46,-1 0 0 0,-34-66 0 32,2-1 0-32,-34 35 0 15,-34 31 0 17,34 1 0-32</inkml:trace>
  <inkml:trace contextRef="#ctx0" brushRef="#br0" timeOffset="242938.7626">8266 15081 512 0,'0'-35'0'31,"0"35"0"-31,33-32 0 0,68 32 0 47,-36-33 0-47,2 33 0 0,-2 33 0 47,-65 34 0-47,-33-34 0 0,-33 33 0 47,33 0 0-47,-1-66 0 0,34 0 0 31,34 0 0-31,-1 0 0 16,1 34 0 15,-34-1 0-31,0 33 0 0,-67 0 0 47,2-34 0-47,-2 1 0 0,33-33 0 47,68-33 0-47,0 1 0 0</inkml:trace>
  <inkml:trace contextRef="#ctx0" brushRef="#br0" timeOffset="243143.1954">8829 15544 512 0,'0'0'0'62,"0"0"0"-62,0-34 0 0,0 34 0 47,33 0 0-47,-33 0 0 0,0 0 0 31,0 0 0-15</inkml:trace>
  <inkml:trace contextRef="#ctx0" brushRef="#br0" timeOffset="244185.9576">9393 14816 512 0,'0'0'0'47,"0"0"0"-47,0 32 0 0,31 34 0 47,-31 1 0-47,0 66 0 0,0-34 0 31,0 1 0-31,0-34 0 0,0-66 0 62,0 0 0-62,33-66 0 0</inkml:trace>
  <inkml:trace contextRef="#ctx0" brushRef="#br0" timeOffset="244517.8765">9920 14816 512 0,'0'0'0'31,"0"-33"0"-31,-33 33 0 0,33 0 0 62,-32 33 0-62,32-1 0 0,32 34 0 32,1-32 0-32,1 32 0 0,-34 1 0 47,33-34 0-47,-33 33 0 0,-33-33 0 46,-34 0 0-46,35-66 0 0</inkml:trace>
  <inkml:trace contextRef="#ctx0" brushRef="#br0" timeOffset="244702.456">9920 14783 512 0,'34'-35'0'46,"-1"3"0"-46,-2-32 0 0,70-5 0 32,-35 38 0-32,0-2 0 0,-33 66 0 47</inkml:trace>
  <inkml:trace contextRef="#ctx0" brushRef="#br0" timeOffset="245346.1667">10384 14616 512 0,'0'0'0'47,"0"36"0"-47,0-5 0 0,-33 2 0 32,33 67 0-32,33-35 0 0,-33 2 0 46,32-67 0-46,34 0 0 0,-33-34 0 47,35-32 0-47,-36-34 0 0,1 35 0 47,0-2 0-47,-33 67 0 0,0 36 0 47,-33 28 0-47,0 68 0 0,1 1 0 47,32 0 0-47,-34-34 0 0,68-66 0 31,-34 1 0-31</inkml:trace>
  <inkml:trace contextRef="#ctx0" brushRef="#br0" timeOffset="245712.7461">11111 14716 512 0,'0'-33'0'32,"-32"33"0"-32,32 0 0 0,-67 0 0 62,33 33 0-62,2 34 0 0,32 31 0 47,32 2 0-47,-32 0 0 0,34-1 0 31,-68 1 0-31,2-35 0 0,-2-65 0 47,1-65 0-47,33-35 0 0,67 1 0 63,32-1 0-63,-33 0 0 0,1 67 0 0</inkml:trace>
  <inkml:trace contextRef="#ctx0" brushRef="#br0" timeOffset="246034.8148">11111 14089 512 0,'33'32'0'47,"33"2"0"-47,-34 65 0 0,101 66 0 47,0 99 0-47,-67 67 0 0,-32 34 0 31,-68 63 0-31,-32-32 0 0,-67-63 0 62,34-101 0-62,33-166 0 0,0-66 0 32,33-100 0-32</inkml:trace>
  <inkml:trace contextRef="#ctx0" brushRef="#br0" timeOffset="247158.476">7473 15974 512 0,'0'0'0'47,"0"0"0"-47,66 0 0 0,33-34 0 31,99 1 0-31,135-67 0 16,95 2 0 15,4-1 0-31,-4 66 0 0,-97 0 0 47,-165 66 0-47,-68-33 0 0,-31 0 0 47,-34 0 0-47,-33-33 0 0,-33 33 0 31,-1 0 0-31</inkml:trace>
  <inkml:trace contextRef="#ctx0" brushRef="#br0" timeOffset="247503.8958">8896 16371 512 0,'0'0'0'31,"0"0"0"-31,32 0 0 0,34 0 0 47,33-68 0-47,68 36 0 0,-69 0 0 31,1 64 0-15,-65 33 0-16,-68 68 0 47,-65 33 0-47,33-33 0 0,34-33 0 47,-3-68 0-47,70-98 0 0</inkml:trace>
  <inkml:trace contextRef="#ctx0" brushRef="#br0" timeOffset="248420.2609">11276 13922 512 0,'0'0'0'31,"0"0"0"-31,0 0 0 0,0-32 0 63,34 0 0-63,31-2 0 0,-32 1 0 31,67 0 0-31,-34 0 0 16,0 66 0 15,-32 67 0-31,-34 64 0 0,-66 1 0 47,-1-32 0-47,34-67 0 0,0-66 0 47,66-34 0-47,0-32 0 0,34 0 0 31,-1 33 0-31,-66 33 0 0</inkml:trace>
  <inkml:trace contextRef="#ctx0" brushRef="#br0" timeOffset="257838.1978">12897 15246 512 0,'0'0'0'47,"0"0"0"-47,0 0 0 0,0 0 0 47,0 0 0-47,33 0 0 0,0 0 0 31,1-33 0-31,-2 0 0 0,67-1 0 47,-32 2 0-47,32 32 0 0,-32 32 0 47,-35 35 0-47,1 0 0 0,0-2 0 46,2 1 0-46,-4-32 0 0,35-34 0 47,-32 0 0-47,31 0 0 0,-30-34 0 32,-3 34 0-32</inkml:trace>
  <inkml:trace contextRef="#ctx0" brushRef="#br0" timeOffset="258271.5023">13095 15709 512 0,'-33'0'0'31,"0"0"0"-31,33 0 0 0,0 0 0 47,0 0 0-47,33-33 0 0,33-1 0 63,1 2 0-63,-2 32 0 0,2 0 0 47,-1 66 0-47,-33-33 0 0,0 33 0 31,2 0 0-31,29-66 0 0,3 0 0 62,-2-34 0-62,2 2 0 0,-1-34 0 16,-33 66 0-16</inkml:trace>
  <inkml:trace contextRef="#ctx0" brushRef="#br0" timeOffset="264658.6963">14650 15081 512 0,'0'-35'0'62,"0"35"0"-62,0 0 0 0,33 0 0 47,0-32 0-47,67 32 0 0,-3-33 0 47,3 0 0-47,33-1 0 0,-66 68 0 31,-3 64 0-31,-96 102 0 0,-33 31 0 47,-102-32 0-47,35-1 0 0,0-132 0 31,66-66 0-31,99-66 0 0,34-1 0 47,63 2 0-47,4-1 0 0,-1 66 0 63,-68 0 0-63,1 0 0 0,0 0 0 47,-33-34 0-47</inkml:trace>
  <inkml:trace contextRef="#ctx0" brushRef="#br0" timeOffset="264927.5429">15873 14816 512 0,'0'-33'0'47,"0"33"0"-32,0 33 0-15,0 65 0 32,-33 34 0-32,0 68 0 0,0-35 0 46,33 1 0-46,0-67 0 0,0-99 0 47,33-34 0-47</inkml:trace>
  <inkml:trace contextRef="#ctx0" brushRef="#br0" timeOffset="265243.4757">16105 14948 512 0,'0'0'0'47,"0"0"0"-47,33 0 0 0,33-34 0 47,33 1 0-47,67 33 0 0,-34-33 0 47,0 33 0-47,-66 33 0 0,-66 100 0 47,-66 33 0-47,0-1 0 0,-33 0 0 47,0-33 0-47,33-32 0 0,66-35 0 31,0-65 0-31</inkml:trace>
  <inkml:trace contextRef="#ctx0" brushRef="#br0" timeOffset="265459.1804">16965 15742 512 0,'0'0'0'47,"0"0"0"-47,0 33 0 0,0-33 0 31,0 32 0-31,0-32 0 0,0 0 0 32</inkml:trace>
  <inkml:trace contextRef="#ctx0" brushRef="#br0" timeOffset="267997.3201">17759 14683 512 0,'0'0'0'47,"0"0"0"-47,0 65 0 0,-34 35 0 47,1 98 0-47,-33 36 0 0,0-37 0 47,0 2 0-47,66-100 0 0,0-67 0 31,0-64 0-15,33-1 0-16</inkml:trace>
  <inkml:trace contextRef="#ctx0" brushRef="#br0" timeOffset="268413.0967">18321 14748 512 0,'0'35'0'47,"0"-35"0"-47,-33 65 0 0,-33 35 0 47,-2 66 0-47,2 0 0 0,34 31 0 31,32-64 0-31,66-67 0 0,34-66 0 47,32-34 0-47,-32-64 0 0,-36-1 0 63,-64 33 0-63,-32 66 0 0,-34 0 0 31,-33 66 0-31,33-34 0 0,-1-32 0 47,33 0 0-47</inkml:trace>
  <inkml:trace contextRef="#ctx0" brushRef="#br0" timeOffset="299664.3143">15774 17165 512 0,'0'0'0'47,"0"32"0"-47,33-32 0 0,0 0 0 47,33 0 0-47,1 0 0 0,-1-32 0 47,0 32 0-47,-33 0 0 0,-33 0 0 16</inkml:trace>
  <inkml:trace contextRef="#ctx0" brushRef="#br0" timeOffset="299864.6847">15906 17429 512 0,'0'0'0'32,"0"0"0"-32,34 0 0 0,-34 33 0 47,33-66 0-47,33 33 0 0,-34-34 0 31,2 34 0-31</inkml:trace>
  <inkml:trace contextRef="#ctx0" brushRef="#br0" timeOffset="300533.8028">16667 16999 512 0,'0'-33'0'47,"0"33"0"-47,0 0 0 0,0 0 0 47,0-34 0-47,33 2 0 0,33-34 0 62,1 0 0-62,-1-33 0 0,0 65 0 47,0 0 0-47,0 34 0 0,-33 68 0 31,0 31 0-31,-66 65 0 0,0 1 0 32,-33-32 0-32,-34-33 0 0,2-35 0 78,31-31 0-78,1-68 0 0,66 1 0 31,66-33 0-31,1 34 0 0,31-2 0 47,-31 68 0-47,-1-34 0 0,-33 32 0 31,0-32 0-31,33 34 0 0</inkml:trace>
  <inkml:trace contextRef="#ctx0" brushRef="#br0" timeOffset="300849.6944">17527 16768 512 0,'0'0'0'63,"0"0"0"-63,0 32 0 0,33 36 0 46,-33 30 0-46,0 33 0 0,0-31 0 32,-33-1 0-17,66-65 0-15,-33-2 0 32,33-32 0-32,0 0 0 0</inkml:trace>
  <inkml:trace contextRef="#ctx0" brushRef="#br0" timeOffset="301303.3087">18122 16868 512 0,'0'-100'0'47,"0"66"0"-47,0-31 0 0,-34-3 0 46,-30 36 0-46,30 32 0 0,-32 66 0 32,66 0 0-32,33 33 0 0,34 33 0 47,-3-32 0-47,2 33 0 0,-32-34 0 31,-34-1 0-31,-34 2 0 15,-32-35 0 17,2-30 0-32,30-70 0 0,34-63 0 62,34-35 0-62,30 2 0 0,2-2 0 47,2 33 0-47,-35 2 0 0,-33 32 0 31</inkml:trace>
  <inkml:trace contextRef="#ctx0" brushRef="#br0" timeOffset="350119.609">21463 11940 512 0,'0'0'0'31,"0"-34"0"-31,33-1 0 0,-33 2 0 47,33 2 0-47,-33 62 0 0,0 71 0 47,0 29 0-47,0 36 0 0,33-36 0 31,0 1 0-31,0-99 0 0,32-33 0 63,2-33 0-63,-33-1 0 0,32 2 0 31,-33 0 0-31,33-2 0 16,0-32 0 15,0 1 0-31,0-35 0 0,1-34 0 47,-34 70 0-47,-33-5 0 0,0 36 0 47,-33 66 0-47,-34 36 0 0</inkml:trace>
  <inkml:trace contextRef="#ctx0" brushRef="#br0" timeOffset="350466.6687">22257 12403 512 0,'0'0'0'31,"32"-34"0"-31,2 1 0 0,64-33 0 32,-30 0 0-32,-36 0 0 0,-32-1 0 62,-32 67 0-62,-36 34 0 0,36 65 0 47,-1 0 0-47,66 1 0 0,33-36 0 47,32-64 0-47,36-32 0 0,-68 0 0 16</inkml:trace>
  <inkml:trace contextRef="#ctx0" brushRef="#br0" timeOffset="352198.1132">21562 11773 512 0,'0'-31'0'47,"0"31"0"-47,0 0 0 0,0 0 0 47,-33-36 0-47,33 36 0 0,0 36 0 47,0-5 0-47,-33 34 0 0,33 37 0 47,0 29 0-47,0 2 0 0,0 32 0 47,33-33 0-47,-33-33 0 0,33-65 0 47,0-2 0-47,0-32 0 0,0-66 0 46,-1 0 0-46,35-65 0 0,-33 31 0 47,-1 1 0-47,0 33 0 0,-33 33 0 32,0 98 0-32,0-31 0 0,33 65 0 46,-1-33 0-46,-32 0 0 0,34 0 0 47,-1-66 0-47,32-34 0 0,-31-30 0 32,0-69 0-32,-2 1 0 0,1 32 0 62,-33 35 0-62,0 32 0 0,0-1 0 47,0-1 0-47,0-29 0 0</inkml:trace>
  <inkml:trace contextRef="#ctx0" brushRef="#br0" timeOffset="353420.1258">23876 12138 512 0,'0'0'0'63,"-32"-33"0"-63,32 33 0 0,-33-34 0 47,-1 34 0-47,-30 67 0 0,-3-1 0 31,33 33 0-31,34-33 0 0,67-32 0 47,-2-68 0-47,35-65 0 0,-1-1 0 47,-32 1 0-47,-34 32 0 0,-33 134 0 46,0 0 0-46,0 33 0 0,33-35 0 47,-1-32 0-47</inkml:trace>
  <inkml:trace contextRef="#ctx0" brushRef="#br0" timeOffset="353668.5387">24373 11211 512 0,'0'33'0'31,"0"33"0"-31,0 33 0 0,0 65 0 62,0 36 0-62,0 0 0 0,0-35 0 47,0-65 0-47,67-35 0 0</inkml:trace>
  <inkml:trace contextRef="#ctx0" brushRef="#br0" timeOffset="354151.5081">24638 12435 512 0,'-34'0'0'31,"34"-32"0"-31,0-35 0 0,34 1 0 47,-1-66 0-47,33-2 0 16,0 36 0 15,-34 63 0-31,3 35 0 0,-2 35 0 47,32 32 0-47,-32-36 0 0,34 3 0 47,-1-34 0-47,33-34 0 0,-66-30 0 31,0 30 0-31,-33-34 0 0,-33 68 0 47,-34 33 0-47,2 2 0 0,32 63 0 62,33 3 0-62,0-36 0 0,33-31 0 32,32 0 0-32</inkml:trace>
  <inkml:trace contextRef="#ctx0" brushRef="#br0" timeOffset="354535.9945">25730 11973 512 0,'0'0'0'46,"0"0"0"-46,-34 0 0 0,-32 31 0 47,-2 36 0-47,4 0 0 0,64-1 0 47,33 0 0-47,66-66 0 0,1-66 0 47,-1 32 0-47,-33-31 0 0,-35 31 0 47,-62 34 0-47,31 34 0 0,-33 31 0 31,0 3 0-31,33-36 0 0,0 1 0 47,33-33 0-47,0-33 0 0</inkml:trace>
  <inkml:trace contextRef="#ctx0" brushRef="#br0" timeOffset="354836.2561">26424 11838 512 0,'-34'0'0'47,"2"68"0"-47,-34-1 0 0,-1 65 0 47,34 1 0-47,33-2 0 0,67-97 0 47,32-101 0-47,-33-99 0 0,32-31 0 47,-64 31 0-47,-34 32 0 0,0 70 0 47,-34 97 0-47,34 31 0 0</inkml:trace>
  <inkml:trace contextRef="#ctx0" brushRef="#br0" timeOffset="355136.6398">26654 12270 512 0,'35'66'0'31,"-2"1"0"-31,33-35 0 0,32 34 0 47,2-33 0-47,-1-66 0 0,1-65 0 47,-35-2 0-47,-31 35 0 0,-1 65 0 31,-66 98 0-31,-1 33 0 0,-31 2 0 47,-2 32 0-47,1-33 0 0,32-65 0 47,2-34 0-47</inkml:trace>
  <inkml:trace contextRef="#ctx0" brushRef="#br0" timeOffset="356621.6868">28276 11310 512 0,'0'-34'0'62,"0"34"0"-62,0 34 0 0,0 32 0 31,0 67 0-31,0 64 0 0,-34 70 0 47,1-36 0-47,33-32 0 0,-31-68 0 47,62-131 0-47,-31-67 0 0,67-64 0 31,-2-35 0-31,2 34 0 0,-35 98 0 32,2 101 0-32,-34 66 0 0,0-34 0 62,0 33 0-62,0-66 0 0,34-66 0 31</inkml:trace>
  <inkml:trace contextRef="#ctx0" brushRef="#br0" timeOffset="357021.2936">28803 12105 512 0,'-31'33'0'31,"-2"-1"0"-31,-1 2 0 0,-31 65 0 32,65-33 0-32,0 0 0 0,32-34 0 78,35-96 0-78,31-3 0 0,-30-31 0 31,-36 30 0-31,3 36 0 0,-3 64 0 47,-32 36 0-47,0 30 0 0,32-31 0 31,-32-3 0-31,33-64 0 0,1 0 0 47,-1-64 0-47</inkml:trace>
  <inkml:trace contextRef="#ctx0" brushRef="#br0" timeOffset="357283.4294">29368 11906 512 0,'0'34'0'62,"-33"30"0"-62,33 3 0 0,0 32 0 47,0 34 0-47,33-67 0 0,-1-99 0 47,34-33 0-47,1-34 0 0,-34-32 0 31,0 34 0-31,-33 29 0 0,0 36 0 32</inkml:trace>
  <inkml:trace contextRef="#ctx0" brushRef="#br0" timeOffset="357521.5414">29830 11940 512 0,'67'0'0'31,"-34"-34"0"-31,0-1 0 0,0-29 0 62,-33 64 0-62,-66 64 0 0,33 5 0 16,0 62 0-16,33-32 0 0,66-31 0 47,0-68 0-47,0-34 0 0,-1-32 0 31</inkml:trace>
  <inkml:trace contextRef="#ctx0" brushRef="#br0" timeOffset="357921.645">30724 11177 512 0,'0'0'0'31,"0"0"0"-31,0 34 0 0,-34 65 0 47,1 0 0-47,33 1 0 0,-34 0 0 63,68-3 0-63,-1-61 0 0,1-5 0 47,32-62 0-47,-1-5 0 0,2-61 0 15</inkml:trace>
  <inkml:trace contextRef="#ctx0" brushRef="#br0" timeOffset="358153.6924">31120 11145 512 0,'0'0'0'31,"-34"32"0"-31,1 2 0 0,-33 65 0 47,1 100 0-47,-34 34 0 0,0-2 0 47,32 0 0-47,33-66 0 0,34-99 0 47,34-66 0-47,33-32 0 0</inkml:trace>
  <inkml:trace contextRef="#ctx0" brushRef="#br0" timeOffset="358522.5227">31783 11376 512 0,'0'-32'0'62,"0"-2"0"-62,-34 34 0 0,-32-34 0 47,-34 102 0-47,-33 63 0 0,34 36 0 47,67 29 0-47,98-30 0 0,32-65 0 31,34-68 0-31,2-133 0 0,-69-32 0 47,-32-32 0-47,-33-5 0 0,-33 71 0 47,-32 32 0-47,-1 33 0 0</inkml:trace>
  <inkml:trace contextRef="#ctx0" brushRef="#br0" timeOffset="360916.5522">21463 13395 512 0,'0'0'0'32,"0"31"0"-32,-33-31 0 0,33 67 0 31,0-1 0-31,0 34 0 0,0-1 0 62,66-66 0-62,-33 0 0 0,33-66 0 47,0-33 0-47,-34 0 0 0,35-34 0 31,-67 34 0-31,0-1 0 0,0 67 0 47</inkml:trace>
  <inkml:trace contextRef="#ctx0" brushRef="#br0" timeOffset="361253.4979">22057 13293 512 0,'-32'35'0'47,"32"-35"0"-47,-33 0 0 0,33 33 0 47,0 1 0-47,0-3 0 0,65 36 0 47,-31-1 0-47,-34-34 0 0,0 70 0 47,0-70 0-47,-66 34 0 0,33-66 0 46,0 0 0-46</inkml:trace>
  <inkml:trace contextRef="#ctx0" brushRef="#br0" timeOffset="361716.0388">22257 13591 512 0,'0'-32'0'47,"32"32"0"-47,2-31 0 0,-1-4 0 47,-33 1 0-47,0 1 0 0,-33 33 0 47,-1 33 0-47,2 36 0 0,-1 29 0 46,66 1 0-46,-1-33 0 0,35-33 0 47,-2 1 0-47,3-68 0 0,-36-32 0 47,34 1 0-47,-32-2 0 0,-34-31 0 31,0 29 0-31,32 36 0 0,2 2 0 47,-1 31 0-47,0 31 0 0,33-31 0 32,0 0 0-32</inkml:trace>
  <inkml:trace contextRef="#ctx0" brushRef="#br0" timeOffset="362009.7664">23347 13293 512 0,'-32'0'0'31,"32"0"0"-31,-32 0 0 16,-2 0 0 15,-32 0 0-31,66 35 0 0,0 32 0 63,33-36 0-63,0 36 0 0,1-1 0 31,-34 1 0-31,-34 0 0 0,1-35 0 62,-34 1 0-62,2-33 0 0,31-33 0 16</inkml:trace>
  <inkml:trace contextRef="#ctx0" brushRef="#br0" timeOffset="366572.1049">23943 13824 512 0,'0'0'0'31,"0"0"0"-31,0 0 0 0,0 34 0 47,0-2 0-47,-33 68 0 0,-1-35 0 62,2 1 0-62,-1 0 0 0,33-66 0 32,0 0 0-32</inkml:trace>
  <inkml:trace contextRef="#ctx0" brushRef="#br0" timeOffset="366940.6612">24472 13395 512 0,'0'-34'0'47,"0"34"0"-47,-32-33 0 0,-2 33 0 47,1-35 0-47,-2 35 0 0,35 35 0 31,35-2 0-31,-35 32 0 0,67 2 0 63,-67-1 0-63,0-34 0 0,0 36 0 31,-67-34 0-31,1-34 0 0,33 32 0 47,33-64 0-47</inkml:trace>
  <inkml:trace contextRef="#ctx0" brushRef="#br0" timeOffset="367224.7701">24903 13395 512 0,'-33'0'0'47,"-2"31"0"-47,3 2 0 0,-34 1 0 46,0 32 0-46,97 1 0 0,4-34 0 47,63-33 0-47,4-33 0 0,-38-34 0 47,-30 1 0-47,-34 32 0 0,-34 1 0 0</inkml:trace>
  <inkml:trace contextRef="#ctx0" brushRef="#br0" timeOffset="368803.1469">25730 13493 512 0,'0'0'0'63,"0"0"0"-63,0-34 0 0,0 34 0 46,0 0 0-46,0 0 0 0,0-33 0 47,0 33 0-47,0 0 0 0,0-31 0 47,0 62 0-47,0-31 0 0,0 67 0 31,33 31 0-31,-33 4 0 0,66-37 0 47,-33 1 0-47,31-66 0 0,4 0 0 63,-36-66 0-63,2-33 0 0,-1 31 0 31,-33 36 0-31,33 32 0 0,-1 0 0 47,2 32 0-47,33-32 0 0,-1-32 0 31,-33-34 0-31,-1-1 0 0,2 2 0 63,-34-3 0-63,0 36 0 0,0 32 0 31,0 32 0-31</inkml:trace>
  <inkml:trace contextRef="#ctx0" brushRef="#br0" timeOffset="369156.4197">26622 13395 512 0,'32'0'0'47,"-32"0"0"-47,35 0 0 0,30 0 0 47,-31 0 0-47,-1-34 0 0,-33 1 0 47,-33-2 0-47,-33 35 0 0,-2 35 0 47,36 32 0-47,32-3 0 0,32 5 0 46,36-6 0-46,-2-28 0 0,0-35 0 32,34 0 0-32</inkml:trace>
  <inkml:trace contextRef="#ctx0" brushRef="#br0" timeOffset="369667.4521">27549 13426 512 0,'0'33'0'31,"0"-33"0"-31,0 34 0 0,0 32 0 47,0 1 0-47,0-34 0 0,0 1 0 47,0-34 0-47,33-34 0 0,-1-34 0 47,35-64 0-47,32 34 0 0,-34 30 0 47,2 68 0-47,-34 68 0 0,-1 30 0 62,-32 2 0-62,-32 0 0 0,32-66 0 32,32-34 0-32,-32 0 0 0</inkml:trace>
  <inkml:trace contextRef="#ctx0" brushRef="#br0" timeOffset="370003.5004">28144 13493 512 0,'0'0'0'31,"34"0"0"-31,-34-34 0 0,64 1 0 47,-30 2 0-47,-1-36 0 0,-1 32 0 47,-32 3 0-47,-32 1 0 0,-35 62 0 47,34 36 0-47,33 31 0 0,0 4 0 31,33-39 0-31,1-28 0 0,-1-35 0 47,33-35 0-47,-33 3 0 0</inkml:trace>
  <inkml:trace contextRef="#ctx0" brushRef="#br0" timeOffset="370340.8381">28508 13426 512 0,'0'33'0'47,"34"-33"0"-47,-3 0 0 0,4-33 0 31,62 2 0-31,-30-3 0 0,-36 1 0 47,-31-2 0-47,-31 3 0 0,-36 32 0 62,34 32 0-62,-31 36 0 0,29-3 0 32,35 2 0-17,35-32 0-15,-3-4 0 32,33-31 0-32,2 0 0 0</inkml:trace>
  <inkml:trace contextRef="#ctx0" brushRef="#br0" timeOffset="370625.2484">29300 13328 512 0,'-32'0'0'31,"-1"0"0"-31,-1 0 0 0,0 33 0 47,-30 32 0-47,30 2 0 0,34-1 0 47,67-34 0-47,-2-32 0 0,2-98 0 47,0-34 0-47,-34 1 0 0,-33 29 0 47,0 38 0-47,0 30 0 0</inkml:trace>
  <inkml:trace contextRef="#ctx0" brushRef="#br0" timeOffset="374259.1232">30095 13030 512 0,'0'0'0'31,"0"0"0"-31,0 0 0 0,32-33 0 62,-32 33 0-62,0 33 0 0,0 1 0 32,0 30 0-32,0 38 0 0,-32-4 0 31,32 0 0-31,-33-31 0 0,33-32 0 62,33-70 0-62,-1 1 0 0</inkml:trace>
  <inkml:trace contextRef="#ctx0" brushRef="#br0" timeOffset="374559.5615">30294 13161 512 0,'0'0'0'31,"0"0"0"-31,33-33 0 0,0 2 0 47,66-2 0-47,0-1 0 0,-34 1 0 62,2 33 0-62,-33 33 0 0,-34 34 0 31,-34-3 0-15,1 68 0-16,-33-30 0 31,33-38 0-31,-1 5 0 0,34-38 0 16</inkml:trace>
  <inkml:trace contextRef="#ctx0" brushRef="#br0" timeOffset="375021.8059">31086 13030 512 0,'34'-66'0'63,"-34"33"0"-63,-34-1 0 0,1 1 0 46,1 33 0-46,-34 33 0 0,33 34 0 47,33-34 0-47,0 67 0 0,65-36 0 32,-31 5 0-32,-2 29 0 15,-32-31 0 16,-66 31 0-31,1-63 0 0,-2-35 0 63,35-35 0-63,32-32 0 0,99-31 0 47,0-33 0-47,0 62 0 0,0-29 0 47,-66 65 0-47</inkml:trace>
  <inkml:trace contextRef="#ctx0" brushRef="#br0" timeOffset="375644.0496">31650 13128 512 0,'0'33'0'63,"0"3"0"-63,0-36 0 0,0 96 0 31,-35-28 0-31,35-3 0 0,0 2 0 47,0-67 0-47,0-34 0 0,35-30 0 47,30-38 0-47,3 6 0 0,-4 27 0 31,2 69 0-31,-66 33 0 16,33 3 0 46,-66 28 0-62,33-32 0 0,0-32 0 31,33-32 0-31,1 1 0 0,-1-38 0 32,33 36 0-32,1 66 0 0,-67 3 0 47,32-3 0-47,-32 30 0 0,0-28 0 46,0-2 0-46,0-33 0 0</inkml:trace>
  <inkml:trace contextRef="#ctx0" brushRef="#br0" timeOffset="375944.4645">32542 13064 512 0,'-32'0'0'47,"-1"0"0"-47,33 0 0 0,-67 33 0 31,34 31 0-31,33 5 0 0,33-6 0 47,34 5 0-47,31-68 0 0,1-33 0 47,-66-34 0-47,1-33 0 0,-34 36 0 47,0 31 0-47</inkml:trace>
  <inkml:trace contextRef="#ctx0" brushRef="#br0" timeOffset="376191.5748">32939 13361 512 0,'-34'0'0'31,"34"0"0"-31,0-33 0 0,34-34 0 47,-34 3 0-47,68-5 0 0,-37 38 0 31,2-2 0-31,1-1 0 0,-34 68 0 47,0-34 0-47</inkml:trace>
  <inkml:trace contextRef="#ctx0" brushRef="#br0" timeOffset="376444.9451">33336 13128 512 0,'66'0'0'47,"-33"-31"0"-47,-33-2 0 0,34-34 0 47,-68 34 0-47,-31 0 0 0,-3 66 0 47,3 0 0-47,32 67 0 0,33 0 0 31,64-36 0-15,4 3 0-16,31-67 0 47,0 0 0-47</inkml:trace>
  <inkml:trace contextRef="#ctx0" brushRef="#br0" timeOffset="382376.591">21661 14552 512 0,'0'0'0'47,"0"0"0"-47,0 31 0 0,0 2 0 47,0 67 0-47,-33 0 0 0,33 65 0 47,0-65 0-47,0-1 0 0,33-66 0 31,34-33 0-31,-1-33 0 0</inkml:trace>
  <inkml:trace contextRef="#ctx0" brushRef="#br0" timeOffset="382545.3422">21496 14981 512 0,'0'0'0'46,"0"0"0"-46,33-33 0 0,33 33 0 32,0-34 0-32,33 34 0 0</inkml:trace>
  <inkml:trace contextRef="#ctx0" brushRef="#br0" timeOffset="382795.5146">22257 14914 512 0,'-33'34'0'47,"-1"-1"0"-47,1 0 0 0,33 34 0 47,0-2 0-47,67-65 0 0,-34-32 0 31,33-36 0-31,-33 3 0 0,0-2 0 31</inkml:trace>
  <inkml:trace contextRef="#ctx0" brushRef="#br0" timeOffset="383777.2278">23413 14848 512 0,'0'0'0'63,"0"0"0"-63,0 33 0 0,34 0 0 31,-34 67 0-31,33-33 0 0,-1-2 0 47,-32-31 0-47,68-1 0 0</inkml:trace>
  <inkml:trace contextRef="#ctx0" brushRef="#br0" timeOffset="384030.943">23811 15081 512 0,'0'0'0'31,"0"0"0"-31,0-35 0 0,0 3 0 47,33-34 0-47,-1-1 0 0,35 34 0 62,0 33 0-62,-34 33 0 0,-33 34 0 47,33-1 0-47,-33 1 0 0,32-67 0 16</inkml:trace>
  <inkml:trace contextRef="#ctx0" brushRef="#br0" timeOffset="384278.1021">24539 14748 512 0,'-32'0'0'47,"32"0"0"-47,0 0 0 0,-35 35 0 47,3 30 0-47,-2 1 0 0,1 1 0 46,100-2 0-46,-35-30 0 0,35-35 0 32,-2-67 0-32</inkml:trace>
  <inkml:trace contextRef="#ctx0" brushRef="#br0" timeOffset="384529.7089">24937 14155 512 0,'0'32'0'47,"0"1"0"-47,0 33 0 0,-34 67 0 47,34 31 0-47,0 1 0 0,34-32 0 46,-34-33 0-46,31-67 0 0,36-1 0 16</inkml:trace>
  <inkml:trace contextRef="#ctx0" brushRef="#br0" timeOffset="384797.2481">25266 14816 512 0,'0'65'0'47,"-33"-65"0"-47,33 33 0 0,33 34 0 47,0-34 0-47,67-1 0 0,-34-64 0 47,0-34 0-47,0-1 0 0,-33 2 0 31,-33 32 0-31,0-2 0 0</inkml:trace>
  <inkml:trace contextRef="#ctx0" brushRef="#br0" timeOffset="385110.6714">26060 14583 512 0,'-34'0'0'47,"34"0"0"-47,-32 33 0 0,-1 34 0 62,-33-2 0-62,66 35 0 0,0-34 0 47,66-66 0-47,33-66 0 0,-33-66 0 31,0-65 0-31,-33-2 0 0,-33 66 0 32,0 35 0-32,-33 130 0 0</inkml:trace>
  <inkml:trace contextRef="#ctx0" brushRef="#br0" timeOffset="385348.8244">26457 14519 512 0,'0'-34'0'47,"33"34"0"-47,-33-33 0 0,-33 33 0 47,0 33 0-47,-33 34 0 0,33 33 0 31,66-4 0-31,-1-61 0 0,68-35 0 47,-2-35 0-47</inkml:trace>
  <inkml:trace contextRef="#ctx0" brushRef="#br0" timeOffset="386427.1432">27349 14552 512 0,'0'0'0'47,"0"0"0"-47,0 31 0 0,0 38 0 31,0 27 0-31,33 4 0 0,-33-34 0 47,34 1 0-47,-2-67 0 0</inkml:trace>
  <inkml:trace contextRef="#ctx0" brushRef="#br0" timeOffset="386680.5264">27648 14848 512 0,'0'0'0'31,"0"0"0"-31,0-32 0 0,33-1 0 47,-1-2 0-47,1-30 0 0,33 34 0 31,-33 31 0-31,34 31 0 0,-67 34 0 63,33 3 0-63,-33-36 0 0,0-32 0 31</inkml:trace>
  <inkml:trace contextRef="#ctx0" brushRef="#br0" timeOffset="387096.0606">28640 13824 512 0,'32'0'0'47,"-32"34"0"-47,0-2 0 0,-32 68 0 31,0 65 0-31,-3 32 0 0,35 3 0 47,0-69 0-47,35-31 0 0,29-100 0 47,3-35 0-47,-34-30 0 0</inkml:trace>
  <inkml:trace contextRef="#ctx0" brushRef="#br0" timeOffset="387295.9309">28408 14254 512 0,'0'0'0'47,"32"32"0"-47,2-32 0 0,65 0 0 31,0 0 0-31,1 0 0 0,-1-32 0 47,-33-35 0-47</inkml:trace>
  <inkml:trace contextRef="#ctx0" brushRef="#br0" timeOffset="387796.5742">29103 13824 512 0,'0'34'0'32,"0"30"0"-32,-34 4 0 0,34 97 0 47,-33 0 0-47,33-33 0 0,0-65 0 46,0-34 0-46,33-66 0 0,1-1 0 32,-1 1 0-32,-2 66 0 0,3 34 0 47,0-3 0-47,-1 3 0 0,34-34 0 62,-2-66 0-62,35-34 0 0,-34 3 0 31,0-36 0-31,-66 67 0 0,-33 33 0 47,0 33 0-47,0 0 0 0,33 34 0 47,66-36 0-47,-1 2 0 0,2-66 0 31</inkml:trace>
  <inkml:trace contextRef="#ctx0" brushRef="#br0" timeOffset="388265.2877">30558 14286 512 0,'-34'0'0'47,"1"0"0"-47,1 34 0 0,-36-2 0 32,4 2 0-32,31 32 0 0,33-33 0 62,66 34 0-62,0-3 0 0,-1 3 0 47,2-34 0-47,-34 34 0 0,-66-34 0 47,-34 32 0-47,2-65 0 0,-1 0 0 15,66 0 0-15</inkml:trace>
  <inkml:trace contextRef="#ctx0" brushRef="#br0" timeOffset="388666.1735">30855 14583 512 0,'0'0'0'47,"-32"0"0"-47,-1 0 0 0,0 0 0 31,-34 33 0-31,34 3 0 0,33-5 0 47,33 34 0-47,1-65 0 0,32 0 0 47,-33-32 0-47,-1-1 0 0,1 2 0 47,-33-5 0-47,0 72 0 0,34-5 0 31,-1 2 0-31,-33 34 0 0,32-67 0 63,-32 0 0-63,0 0 0 0</inkml:trace>
  <inkml:trace contextRef="#ctx0" brushRef="#br0" timeOffset="389097.5061">31154 14652 512 0,'0'31'0'47,"0"-31"0"-47,0 0 0 0,0 0 0 62,0 0 0-62,33-31 0 0,-1-5 0 31,35 3 0-31,-2 2 0 0,-31 31 0 47,0 31 0-31,-34 2 0-16,0 34 0 16,0-34 0-16,0-33 0 0,31-33 0 62,2 33 0-62,1-31 0 0,-1 31 0 31,-33 31 0-31,0-31 0 0,33-31 0 32,-33 31 0-32,32-36 0 15</inkml:trace>
  <inkml:trace contextRef="#ctx0" brushRef="#br0" timeOffset="389496.6569">31881 14683 512 0,'0'65'0'47,"0"3"0"-47,0-3 0 0,-34 35 0 31,34 0 0-31,-33-67 0 0,2-33 0 47,31-33 0-47,0-100 0 0,31 1 0 47,36-32 0-47,32 31 0 0,-32 66 0 63,32 67 0-63,-99 67 0 0,-33-3 0 31,-1 36 0-31,-32-67 0 0,33-33 0 47,-1-33 0-47,34-34 0 0</inkml:trace>
  <inkml:trace contextRef="#ctx0" brushRef="#br0" timeOffset="389997.8145">32344 13725 512 0,'33'-32'0'63,"-33"64"0"-63,0 34 0 0,0 33 0 47,0 66 0-47,-33 66 0 0,33-32 0 47,0-32 0-47,0-103 0 0,33-64 0 31,-33-33 0-31,33 2 0 0,-1-38 0 47,36 38 0-47,-36-2 0 0,35-1 0 31,-33-32 0-31,-34 33 0 16,-34-1 0 30,34 34 0-46,-34 67 0 0,1 33 0 47,66 33 0-47,66-2 0 0,1-66 0 32,31-32 0-32,2-66 0 0,-33 1 0 46,-68-36 0-46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87EF-9B9E-4133-8907-FA212C77BE58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1CFA-80D0-4399-8CB1-C19FCE942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9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87EF-9B9E-4133-8907-FA212C77BE58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1CFA-80D0-4399-8CB1-C19FCE942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3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87EF-9B9E-4133-8907-FA212C77BE58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1CFA-80D0-4399-8CB1-C19FCE942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4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87EF-9B9E-4133-8907-FA212C77BE58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1CFA-80D0-4399-8CB1-C19FCE942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8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87EF-9B9E-4133-8907-FA212C77BE58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1CFA-80D0-4399-8CB1-C19FCE942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87EF-9B9E-4133-8907-FA212C77BE58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1CFA-80D0-4399-8CB1-C19FCE942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6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87EF-9B9E-4133-8907-FA212C77BE58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1CFA-80D0-4399-8CB1-C19FCE942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06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87EF-9B9E-4133-8907-FA212C77BE58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1CFA-80D0-4399-8CB1-C19FCE942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3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87EF-9B9E-4133-8907-FA212C77BE58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1CFA-80D0-4399-8CB1-C19FCE942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43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87EF-9B9E-4133-8907-FA212C77BE58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1CFA-80D0-4399-8CB1-C19FCE942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9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87EF-9B9E-4133-8907-FA212C77BE58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1CFA-80D0-4399-8CB1-C19FCE942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2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387EF-9B9E-4133-8907-FA212C77BE58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A1CFA-80D0-4399-8CB1-C19FCE942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5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6.1 Confidence Intervals for the Mean (Large Samples)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7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8666"/>
            <a:ext cx="10515600" cy="1325563"/>
          </a:xfrm>
        </p:spPr>
        <p:txBody>
          <a:bodyPr/>
          <a:lstStyle/>
          <a:p>
            <a:r>
              <a:rPr lang="en-US" dirty="0" smtClean="0"/>
              <a:t>Example 5: Using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98489"/>
            <a:ext cx="10515600" cy="6059511"/>
          </a:xfrm>
        </p:spPr>
        <p:txBody>
          <a:bodyPr>
            <a:normAutofit/>
          </a:bodyPr>
          <a:lstStyle/>
          <a:p>
            <a:r>
              <a:rPr lang="en-US" dirty="0"/>
              <a:t>Use a technology tool to construct a 99% confidence interval for the </a:t>
            </a:r>
            <a:r>
              <a:rPr lang="en-US" dirty="0" smtClean="0"/>
              <a:t>mean number </a:t>
            </a:r>
            <a:r>
              <a:rPr lang="en-US" dirty="0"/>
              <a:t>of friends for all users of the website using the sample in Example 1</a:t>
            </a:r>
            <a:r>
              <a:rPr lang="en-US" dirty="0" smtClean="0"/>
              <a:t>.</a:t>
            </a:r>
          </a:p>
          <a:p>
            <a:r>
              <a:rPr lang="en-US" dirty="0" smtClean="0"/>
              <a:t>Enter the data into the list</a:t>
            </a:r>
          </a:p>
          <a:p>
            <a:r>
              <a:rPr lang="en-US" dirty="0" smtClean="0"/>
              <a:t>Go to STAT</a:t>
            </a:r>
          </a:p>
          <a:p>
            <a:r>
              <a:rPr lang="en-US" dirty="0" smtClean="0"/>
              <a:t>Scroll to TESTS</a:t>
            </a:r>
          </a:p>
          <a:p>
            <a:r>
              <a:rPr lang="en-US" dirty="0" smtClean="0"/>
              <a:t>Scroll down to </a:t>
            </a:r>
            <a:r>
              <a:rPr lang="en-US" dirty="0" err="1" smtClean="0"/>
              <a:t>Zinterval</a:t>
            </a:r>
            <a:endParaRPr lang="en-US" dirty="0" smtClean="0"/>
          </a:p>
          <a:p>
            <a:r>
              <a:rPr lang="en-US" dirty="0" smtClean="0"/>
              <a:t>Select DATA, enter the standard deviation, List: whichever list your data is in, </a:t>
            </a:r>
            <a:r>
              <a:rPr lang="en-US" dirty="0" err="1" smtClean="0"/>
              <a:t>Freq</a:t>
            </a:r>
            <a:r>
              <a:rPr lang="en-US" dirty="0" smtClean="0"/>
              <a:t>: 1, C-Level: .99</a:t>
            </a:r>
          </a:p>
          <a:p>
            <a:r>
              <a:rPr lang="en-US" dirty="0" smtClean="0"/>
              <a:t>Hit Calculate</a:t>
            </a:r>
          </a:p>
          <a:p>
            <a:r>
              <a:rPr lang="en-US" dirty="0" smtClean="0"/>
              <a:t>Use technology to construct a 97% confidence interval for the mean number of friends for all users of the website using the sample in Example 1.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606480" y="4559760"/>
              <a:ext cx="5977800" cy="2286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97120" y="4550400"/>
                <a:ext cx="5996880" cy="230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674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from Example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027" y="2155441"/>
            <a:ext cx="10992773" cy="21507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90120" y="4166280"/>
              <a:ext cx="10929960" cy="2274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0760" y="4156920"/>
                <a:ext cx="10948680" cy="229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740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6: Bringing it all together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random sample of the number of friends for 30 users of the </a:t>
            </a:r>
            <a:r>
              <a:rPr lang="en-US" dirty="0" smtClean="0"/>
              <a:t>website is </a:t>
            </a:r>
            <a:r>
              <a:rPr lang="en-US" dirty="0"/>
              <a:t>shown </a:t>
            </a:r>
            <a:r>
              <a:rPr lang="en-US" dirty="0" smtClean="0"/>
              <a:t>below. </a:t>
            </a:r>
            <a:r>
              <a:rPr lang="en-US" dirty="0"/>
              <a:t>Use this sample to </a:t>
            </a:r>
            <a:r>
              <a:rPr lang="en-US" dirty="0" smtClean="0"/>
              <a:t>construct a 95% confidence interval for the mean number of friends for all users of the website.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385187"/>
            <a:ext cx="5267459" cy="34885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202720" y="3000600"/>
              <a:ext cx="6381720" cy="3655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93360" y="2991240"/>
                <a:ext cx="6400440" cy="367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34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Example 6: Constructing a Confidence Interval,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 Known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college admissions director wishes to estimate the mean age of all </a:t>
            </a:r>
            <a:r>
              <a:rPr lang="en-US" dirty="0" smtClean="0"/>
              <a:t>students currently </a:t>
            </a:r>
            <a:r>
              <a:rPr lang="en-US" dirty="0"/>
              <a:t>enrolled. In a random sample of 20 students, the mean age is found </a:t>
            </a:r>
            <a:r>
              <a:rPr lang="en-US" dirty="0" smtClean="0"/>
              <a:t>to be </a:t>
            </a:r>
            <a:r>
              <a:rPr lang="en-US" dirty="0"/>
              <a:t>22.9 years. From past studies, the standard deviation is known to be 1.5 </a:t>
            </a:r>
            <a:r>
              <a:rPr lang="en-US" dirty="0" smtClean="0"/>
              <a:t>years, and </a:t>
            </a:r>
            <a:r>
              <a:rPr lang="en-US" dirty="0"/>
              <a:t>the population is normally distributed. Construct a 90% confidence </a:t>
            </a:r>
            <a:r>
              <a:rPr lang="en-US" dirty="0" smtClean="0"/>
              <a:t>interval of </a:t>
            </a:r>
            <a:r>
              <a:rPr lang="en-US" dirty="0"/>
              <a:t>the population mean age.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49840" y="3845880"/>
              <a:ext cx="11656080" cy="2976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480" y="3836520"/>
                <a:ext cx="11674800" cy="299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34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a Minimum Sample Size to Estimate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a </a:t>
                </a:r>
                <a:r>
                  <a:rPr lang="en-US" i="1" dirty="0"/>
                  <a:t>c</a:t>
                </a:r>
                <a:r>
                  <a:rPr lang="en-US" dirty="0"/>
                  <a:t>-confidence level and a margin of error </a:t>
                </a:r>
                <a:r>
                  <a:rPr lang="en-US" i="1" dirty="0"/>
                  <a:t>E</a:t>
                </a:r>
                <a:r>
                  <a:rPr lang="en-US" dirty="0"/>
                  <a:t>, the minimum sample </a:t>
                </a:r>
                <a:r>
                  <a:rPr lang="en-US" dirty="0" smtClean="0"/>
                  <a:t>size </a:t>
                </a:r>
                <a:r>
                  <a:rPr lang="en-US" i="1" dirty="0" smtClean="0"/>
                  <a:t>n </a:t>
                </a:r>
                <a:r>
                  <a:rPr lang="en-US" dirty="0"/>
                  <a:t>needed to estimate the population </a:t>
                </a:r>
                <a:r>
                  <a:rPr lang="en-US" dirty="0" smtClean="0"/>
                  <a:t>mean,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 smtClean="0"/>
                  <a:t>,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 is unknown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≥30</m:t>
                    </m:r>
                  </m:oMath>
                </a14:m>
                <a:r>
                  <a:rPr lang="en-US" dirty="0" smtClean="0"/>
                  <a:t>, then we can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to approximate.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874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7: Determining Minimum Sample Size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You want to estimate the mean number of friends for all users of the website. How </a:t>
                </a:r>
                <a:r>
                  <a:rPr lang="en-US" dirty="0"/>
                  <a:t>many users must be included in the sample if you want to be </a:t>
                </a:r>
                <a:r>
                  <a:rPr lang="en-US" dirty="0" smtClean="0"/>
                  <a:t>95% confident that </a:t>
                </a:r>
                <a:r>
                  <a:rPr lang="en-US" dirty="0"/>
                  <a:t>the sample mean is within seven friends of the population mean</a:t>
                </a:r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Remember: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=.95,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=1.96,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=52.63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320840" y="880920"/>
              <a:ext cx="10751760" cy="5441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1480" y="871560"/>
                <a:ext cx="10770480" cy="546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992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Pg. 311 #1 – 6, 12 – 14, 22, 24, 27, 36, 38, 51, 52, 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6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 </a:t>
                </a:r>
                <a:r>
                  <a:rPr lang="en-US" b="1" dirty="0"/>
                  <a:t>point estimate </a:t>
                </a:r>
                <a:r>
                  <a:rPr lang="en-US" dirty="0"/>
                  <a:t>is a single value estimate for a population parameter. </a:t>
                </a:r>
                <a:r>
                  <a:rPr lang="en-US" dirty="0" smtClean="0"/>
                  <a:t>The best estimate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 smtClean="0"/>
                  <a:t>. </a:t>
                </a:r>
              </a:p>
              <a:p>
                <a:r>
                  <a:rPr lang="en-US" dirty="0"/>
                  <a:t>An </a:t>
                </a:r>
                <a:r>
                  <a:rPr lang="en-US" b="1" dirty="0"/>
                  <a:t>interval estimate </a:t>
                </a:r>
                <a:r>
                  <a:rPr lang="en-US" dirty="0"/>
                  <a:t>is an interval, or range of values, used to estimate </a:t>
                </a:r>
                <a:r>
                  <a:rPr lang="en-US" dirty="0" smtClean="0"/>
                  <a:t>where a population parameter might be.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/>
                  <a:t>The difference between the point estimate and the actual parameter </a:t>
                </a:r>
                <a:r>
                  <a:rPr lang="en-US" dirty="0" smtClean="0"/>
                  <a:t>value is </a:t>
                </a:r>
                <a:r>
                  <a:rPr lang="en-US" dirty="0"/>
                  <a:t>called the </a:t>
                </a:r>
                <a:r>
                  <a:rPr lang="en-US" b="1" dirty="0"/>
                  <a:t>sampling error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 rotWithShape="0">
                <a:blip r:embed="rId2"/>
                <a:stretch>
                  <a:fillRect l="-1043" t="-1937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28" y="3707304"/>
            <a:ext cx="7882004" cy="200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0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social </a:t>
            </a:r>
            <a:r>
              <a:rPr lang="en-US" dirty="0"/>
              <a:t>networking website allows its users to add friends, send messages, </a:t>
            </a:r>
            <a:r>
              <a:rPr lang="en-US" dirty="0" smtClean="0"/>
              <a:t>and update </a:t>
            </a:r>
            <a:r>
              <a:rPr lang="en-US" dirty="0"/>
              <a:t>their personal profiles. The following represents a random sample </a:t>
            </a:r>
            <a:r>
              <a:rPr lang="en-US" dirty="0" smtClean="0"/>
              <a:t>of the </a:t>
            </a:r>
            <a:r>
              <a:rPr lang="en-US" dirty="0"/>
              <a:t>number of friends for 40 users of the website. Find a point estimate of </a:t>
            </a:r>
            <a:r>
              <a:rPr lang="en-US" dirty="0" smtClean="0"/>
              <a:t>the population mean then find the standard deviation of the sample.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75" y="3984647"/>
            <a:ext cx="11894849" cy="23272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702240" y="143280"/>
              <a:ext cx="8132400" cy="1762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2520" y="133920"/>
                <a:ext cx="8151480" cy="178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005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75788"/>
            <a:ext cx="10515600" cy="1325563"/>
          </a:xfrm>
        </p:spPr>
        <p:txBody>
          <a:bodyPr/>
          <a:lstStyle/>
          <a:p>
            <a:r>
              <a:rPr lang="en-US" dirty="0" smtClean="0"/>
              <a:t>Level of Confidence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821073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/>
                  <a:t>The </a:t>
                </a:r>
                <a:r>
                  <a:rPr lang="en-US" b="1" dirty="0"/>
                  <a:t>level of confidence </a:t>
                </a:r>
                <a:r>
                  <a:rPr lang="en-US" b="1" i="1" dirty="0"/>
                  <a:t>c </a:t>
                </a:r>
                <a:r>
                  <a:rPr lang="en-US" dirty="0"/>
                  <a:t>is the probability that the interval estimate </a:t>
                </a:r>
                <a:r>
                  <a:rPr lang="en-US" dirty="0" smtClean="0"/>
                  <a:t>contains the </a:t>
                </a:r>
                <a:r>
                  <a:rPr lang="en-US" dirty="0"/>
                  <a:t>population parameter</a:t>
                </a:r>
                <a:r>
                  <a:rPr lang="en-US" dirty="0" smtClean="0"/>
                  <a:t>.</a:t>
                </a:r>
              </a:p>
              <a:p>
                <a:r>
                  <a:rPr lang="en-US" dirty="0"/>
                  <a:t>The level of confidence </a:t>
                </a:r>
                <a:r>
                  <a:rPr lang="en-US" i="1" dirty="0"/>
                  <a:t>c </a:t>
                </a:r>
                <a:r>
                  <a:rPr lang="en-US" dirty="0" smtClean="0"/>
                  <a:t>is the </a:t>
                </a:r>
                <a:r>
                  <a:rPr lang="en-US" dirty="0"/>
                  <a:t>area under the standard normal curve between the </a:t>
                </a:r>
                <a:r>
                  <a:rPr lang="en-US" i="1" dirty="0"/>
                  <a:t>critical values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21073"/>
                <a:ext cx="10515600" cy="4351338"/>
              </a:xfrm>
              <a:blipFill rotWithShape="0">
                <a:blip r:embed="rId2"/>
                <a:stretch>
                  <a:fillRect l="-1043" t="-2384" r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53" y="2637753"/>
            <a:ext cx="4981757" cy="4097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8142" y="2637753"/>
            <a:ext cx="6575036" cy="390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critical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critical value for a level of confidence of 95%?</a:t>
            </a:r>
          </a:p>
          <a:p>
            <a:r>
              <a:rPr lang="en-US" dirty="0" smtClean="0"/>
              <a:t>What is the critical value for a level of confidence of 99%?</a:t>
            </a:r>
          </a:p>
          <a:p>
            <a:r>
              <a:rPr lang="en-US" dirty="0" smtClean="0"/>
              <a:t>What is the critical value for a level of confidence of 90%?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61440" y="3583440"/>
              <a:ext cx="8013600" cy="2322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2080" y="3574080"/>
                <a:ext cx="8032320" cy="234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801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 of Error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a level of confidence </a:t>
                </a:r>
                <a:r>
                  <a:rPr lang="en-US" i="1" dirty="0"/>
                  <a:t>c</a:t>
                </a:r>
                <a:r>
                  <a:rPr lang="en-US" dirty="0"/>
                  <a:t>, the </a:t>
                </a:r>
                <a:r>
                  <a:rPr lang="en-US" b="1" dirty="0"/>
                  <a:t>margin of error </a:t>
                </a:r>
                <a:r>
                  <a:rPr lang="en-US" b="1" i="1" dirty="0" smtClean="0"/>
                  <a:t>E</a:t>
                </a:r>
                <a:r>
                  <a:rPr lang="en-US" i="1" dirty="0" smtClean="0"/>
                  <a:t>, </a:t>
                </a:r>
                <a:r>
                  <a:rPr lang="en-US" dirty="0"/>
                  <a:t>is the greatest </a:t>
                </a:r>
                <a:r>
                  <a:rPr lang="en-US" dirty="0" smtClean="0"/>
                  <a:t>possible distance </a:t>
                </a:r>
                <a:r>
                  <a:rPr lang="en-US" dirty="0"/>
                  <a:t>between the point estimate and the value of the parameter it </a:t>
                </a:r>
                <a:r>
                  <a:rPr lang="en-US" dirty="0" smtClean="0"/>
                  <a:t>is estimating.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This assumes that we know that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 equals which rarely occurs</a:t>
                </a:r>
              </a:p>
              <a:p>
                <a:r>
                  <a:rPr lang="en-US" dirty="0" smtClean="0"/>
                  <a:t>If we do not know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≥30</m:t>
                    </m:r>
                  </m:oMath>
                </a14:m>
                <a:r>
                  <a:rPr lang="en-US" dirty="0" smtClean="0"/>
                  <a:t>, then we can use the sample standard deviation (s) in place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70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Find the Margin of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data given in Example 1 and a 95% confidence level to find </a:t>
            </a:r>
            <a:r>
              <a:rPr lang="en-US" dirty="0" smtClean="0"/>
              <a:t>the margin </a:t>
            </a:r>
            <a:r>
              <a:rPr lang="en-US" dirty="0"/>
              <a:t>of error for the mean number of friends for all users of the website</a:t>
            </a:r>
            <a:r>
              <a:rPr lang="en-US" dirty="0" smtClean="0"/>
              <a:t>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21160" y="2941200"/>
              <a:ext cx="11275560" cy="3595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1800" y="2931840"/>
                <a:ext cx="11294280" cy="361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208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Interval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confidence interval is created by adding or subtracting the margin of error to the point estimate for a population parameter. </a:t>
                </a:r>
              </a:p>
              <a:p>
                <a:r>
                  <a:rPr lang="en-US" dirty="0" smtClean="0"/>
                  <a:t>The confidence interval is the range that the population parameter is expected to be in based on a set confidence level.</a:t>
                </a:r>
              </a:p>
              <a:p>
                <a:r>
                  <a:rPr lang="en-US" dirty="0" smtClean="0"/>
                  <a:t>The confidence interval for the mean is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probability that the confidence </a:t>
                </a:r>
                <a:r>
                  <a:rPr lang="en-US" smtClean="0"/>
                  <a:t>interval contains </a:t>
                </a:r>
                <a:r>
                  <a:rPr lang="en-US" dirty="0" smtClean="0"/>
                  <a:t>the mean is the confidence level.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803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3: Constructing a Confidence Interval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Remember that 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=130.8, </m:t>
                    </m:r>
                  </m:oMath>
                </a14:m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=52</m:t>
                    </m:r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=16.</m:t>
                    </m:r>
                  </m:oMath>
                </a14:m>
                <a:r>
                  <a:rPr lang="en-US" dirty="0" smtClean="0"/>
                  <a:t>1 from the data for example 1. Construct a 95% confidence interval for the mean number of friends for all users of the website.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451880" y="3309840"/>
              <a:ext cx="6310800" cy="3548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42160" y="3300120"/>
                <a:ext cx="6330240" cy="356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876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18397</TotalTime>
  <Words>892</Words>
  <Application>Microsoft Office PowerPoint</Application>
  <PresentationFormat>Widescreen</PresentationFormat>
  <Paragraphs>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6.1 Confidence Intervals for the Mean (Large Samples)</vt:lpstr>
      <vt:lpstr>Terminology</vt:lpstr>
      <vt:lpstr>Example 1</vt:lpstr>
      <vt:lpstr>Level of Confidence</vt:lpstr>
      <vt:lpstr>Finding critical values</vt:lpstr>
      <vt:lpstr>Margin of Error</vt:lpstr>
      <vt:lpstr>Example 2: Find the Margin of Error</vt:lpstr>
      <vt:lpstr>Confidence Interval</vt:lpstr>
      <vt:lpstr>Example 3: Constructing a Confidence Interval</vt:lpstr>
      <vt:lpstr>Example 5: Using Technology</vt:lpstr>
      <vt:lpstr>List from Example 1</vt:lpstr>
      <vt:lpstr>Example 6: Bringing it all together </vt:lpstr>
      <vt:lpstr>Example 6: Constructing a Confidence Interval, σ Known</vt:lpstr>
      <vt:lpstr>Find a Minimum Sample Size to Estimate μ</vt:lpstr>
      <vt:lpstr>Example 7: Determining Minimum Sample Size</vt:lpstr>
      <vt:lpstr>Practice Problems</vt:lpstr>
    </vt:vector>
  </TitlesOfParts>
  <Company>Polk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6.1 Confidence Intervals for the Mean (Large Samples)</dc:title>
  <dc:creator>Cress, Aaron</dc:creator>
  <cp:lastModifiedBy>Bakker, John D.</cp:lastModifiedBy>
  <cp:revision>20</cp:revision>
  <dcterms:created xsi:type="dcterms:W3CDTF">2016-02-23T11:46:27Z</dcterms:created>
  <dcterms:modified xsi:type="dcterms:W3CDTF">2020-02-27T17:59:40Z</dcterms:modified>
</cp:coreProperties>
</file>