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8" r:id="rId11"/>
    <p:sldId id="265"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66"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channel name="T" type="integer" max="2.14748E9" units="dev"/>
        </inkml:traceFormat>
        <inkml:channelProperties>
          <inkml:channelProperty channel="X" name="resolution" value="1057" units="1/cm"/>
          <inkml:channelProperty channel="Y" name="resolution" value="1820.38892" units="1/cm"/>
          <inkml:channelProperty channel="F" name="resolution" value="1065.625" units="1/dev"/>
          <inkml:channelProperty channel="T" name="resolution" value="1" units="1/dev"/>
        </inkml:channelProperties>
      </inkml:inkSource>
      <inkml:timestamp xml:id="ts0" timeString="2020-02-04T17:23:23.306"/>
    </inkml:context>
    <inkml:brush xml:id="br0">
      <inkml:brushProperty name="width" value="0.05292" units="cm"/>
      <inkml:brushProperty name="height" value="0.05292" units="cm"/>
      <inkml:brushProperty name="color" value="#FF0000"/>
    </inkml:brush>
  </inkml:definitions>
  <inkml:trace contextRef="#ctx0" brushRef="#br0">19678 5059 512 0,'32'0'0'47,"-32"0"0"-47,0 0 0 0,0 0 0 31,0-31 0-31,0 31 0 0,0-33 0 47,-32 33 0-47,32-35 0 0,-35 35 0 47,3-32 0-47,-34 64 0 0,33-32 0 47,-34 35 0-47,34-2 0 0,-33-2 0 47,32 2 0-47,-30 35 0 0,30-3 0 47,-32 35 0-47,33-35 0 0,0 35 0 47,0 0 0-47,-1-35 0 0,34 2 0 31,-33-1 0-31,66-1 0 0,-33 2 0 47,67-1 0-47,-34-33 0 0,66 1 0 47,-34-34 0-47,35-34 0 0,-1 1 0 46,-32-33 0-46,-1-1 0 0,1 2 0 47,-35-1 0-47,0-1 0 0,-32-31 0 63,0-2 0-63,0 0 0 0,0 35 0 31,-32-2 0-31,0 2 0 0,-3-3 0 47,3 35 0-47,-1 2 0 0,0-2 0 31,33 33 0-31,0 0 0 0,0 0 0 47,0 0 0-47,0 0 0 0,0 0 0 47,0 0 0-47,33 0 0 0,0 33 0 62,-1-33 0-62,35 31 0 0,-1-31 0 32,33-31 0-32,-66-2 0 0,34-2 0 47,0-31 0-47,-35 33 0 0,2 1 0 46,-34-2 0-46,0 34 0 0,0 0 0 47,-34 34 0-47,2-2 0 0</inkml:trace>
  <inkml:trace contextRef="#ctx0" brushRef="#br0" timeOffset="892.6226">20140 5755 512 0,'0'0'0'31,"0"0"0"-31,32 0 0 0,-32 33 0 31,67-1 0-31,-1 1 0 0,-1 34 0 47,3-1 0-47,-2 1 0 0,-34-35 0 47,-32-32 0-47</inkml:trace>
  <inkml:trace contextRef="#ctx0" brushRef="#br0" timeOffset="1161.9045">20504 5590 512 0,'-32'0'0'47,"32"32"0"-47,-34 1 0 0,-34 34 0 31,36 31 0-31,-34 35 0 0,0-33 0 47,66-35 0-47,-34-65 0 0,68 0 0 32</inkml:trace>
  <inkml:trace contextRef="#ctx0" brushRef="#br0" timeOffset="1452.1317">20172 5357 512 0,'0'0'0'47,"34"0"0"-47,-34 33 0 0,66-33 0 47,-33 32 0-47,32-32 0 0,-30-32 0 31,-2 32 0-31,33-33 0 15</inkml:trace>
  <inkml:trace contextRef="#ctx0" brushRef="#br0" timeOffset="1667.5583">20934 5390 512 0,'32'0'0'47,"2"0"0"-47,-1 0 0 0,0-33 0 31,33 33 0-31</inkml:trace>
  <inkml:trace contextRef="#ctx0" brushRef="#br0" timeOffset="1824.141">20934 5622 512 0,'32'0'0'47,"2"-32"0"-47,-34 32 0 0</inkml:trace>
  <inkml:trace contextRef="#ctx0" brushRef="#br0" timeOffset="23820.7725">22753 4960 512 0,'0'0'0'47,"0"0"0"-47,0 0 0 0,0 0 0 47,0 0 0-47,0 0 0 0,-33-32 0 31,0 32 0-15,-1-34 0-16,2 34 0 31,-2 0 0-31,0 0 0 0,-30 34 0 47,30-2 0-47,0 3 0 0,2 29 0 47,-1 5 0-47,0-37 0 0,33 33 0 47,0 2 0-47,0-2 0 0,33 0 0 46,0-30 0-46,-1 30 0 0,2-65 0 47,32 35 0-47,-34-35 0 0,36 0 0 47,-2-35 0-47,-33 35 0 0,0-65 0 47,-1 30 0-47,2-62 0 0,-34 29 0 31,0-29 0-31,0 29 0 16,0 4 0 15,0 31 0-31,0-2 0 0,-34 3 0 47,34 32 0-47,0-34 0 0,0 34 0 47,0 0 0-47,0 34 0 0,34-2 0 47,32 3 0-47,-32-2 0 0,30-2 0 47,3 2 0-47,0-66 0 0,-1 2 0 47,-33-2 0-47,34-2 0 0,-35 3 0 46,-64 32 0-46</inkml:trace>
  <inkml:trace contextRef="#ctx0" brushRef="#br0" timeOffset="24898.8975">22157 5853 512 0,'33'0'0'47,"1"35"0"-47,31-35 0 0,35 32 0 47,0-32 0-47,64 33 0 0,2-33 0 31,-34 0 0-31,-33-33 0 0,0 33 0 47,-65-32 0-47,-1 32 0 0,-66 0 0 32</inkml:trace>
  <inkml:trace contextRef="#ctx0" brushRef="#br0" timeOffset="25922.1694">21992 6514 512 0,'33'0'0'47,"-33"0"0"-47,0 33 0 0,0 3 0 47,32 27 0-47,-32 71 0 0,34-34 0 46,0-3 0-46,-2-29 0 0,1-36 0 47,1-64 0-47,-1-36 0 0,-1-29 0 47,-32-36 0-47,0 32 0 0,-32 2 0 47,32 2 0-47,0 62 0 0,0 3 0 31,32-2 0-31,2 34 0 0,64 0 0 47,2 0 0-47,32-33 0 0,-32 33 0 47,32-32 0-47,-66 32 0 0,-34 0 0 47,1 0 0-47,-33 0 0 0,0 0 0 31</inkml:trace>
  <inkml:trace contextRef="#ctx0" brushRef="#br0" timeOffset="26515.7028">22489 6583 512 0,'0'32'0'32,"-34"-1"0"-32,34 3 0 0,0 33 0 46,0 31 0-46,0 2 0 0,0 0 0 47,-34-68 0-47,68-1 0 0,-34-62 0 47,0-34 0-47,34-35 0 0,-2-32 0 47,34-2 0-47,-32 35 0 0,32 66 0 47,0 0 0-47,-34 66 0 0,2 36 0 47,-1 28 0-47,-33 35 0 0,33-32 0 47,-66 0 0-47,33-67 0 0,0-1 0 31,33-32 0-31</inkml:trace>
  <inkml:trace contextRef="#ctx0" brushRef="#br0" timeOffset="245680.1267">27945 1819 512 0,'0'0'0'46,"0"-34"0"-46,0 34 0 0,32 0 0 47,-32 0 0-47,0 34 0 0,-32 0 0 47,32 31 0-47,0 67 0 0,0 0 0 31,0 1 0-15,0-1 0-16,32-67 0 31,36-30 0-31,-36-35 0 0,35-67 0 47,-2 2 0-47,-32-35 0 0,1-33 0 47,-1 33 0-47,-1-29 0 0,2 29 0 47,-34 32 0-47,33 2 0 0,-33 33 0 47,0 33 0-47,0 33 0 0,0 33 0 47,-33 34 0-47,33 33 0 0,-34 31 0 47,34-31 0-47,34-1 0 0,-1-67 0 46,-1-65 0-46,70-32 0 0,-36-33 0 32,-2-35 0-32,-31 67 0 0,1-34 0 47,-34 34 0-47,0 33 0 0</inkml:trace>
  <inkml:trace contextRef="#ctx0" brushRef="#br0" timeOffset="246717.3563">27977 2282 512 0,'0'67'0'47,"-32"-1"0"-47,32-1 0 0,-33 102 0 47,33-3 0-47,-33-32 0 0,33-32 0 46,-34-68 0-46,68-98 0 0,-1 0 0 16</inkml:trace>
  <inkml:trace contextRef="#ctx0" brushRef="#br0" timeOffset="247066.4266">29004 1885 512 0,'0'0'0'47,"32"0"0"-47,-32 0 0 0,33 0 0 47,34 0 0-47,-36 0 0 0,3 0 0 31</inkml:trace>
  <inkml:trace contextRef="#ctx0" brushRef="#br0" timeOffset="247233.9777">29036 2182 512 0,'33'0'0'31,"1"-32"0"-31,-1 32 0 16,32-32 0 15,2-4 0-31,0 36 0 0</inkml:trace>
  <inkml:trace contextRef="#ctx0" brushRef="#br0" timeOffset="247932.111">29864 1853 512 0,'0'0'0'47,"0"-34"0"-47,0 34 0 0,0-34 0 47,0 2 0-47,33-2 0 0,0 1 0 47,0-33 0-47,31 32 0 0,4 2 0 47,-36 32 0-47,1 32 0 0,2 36 0 46,-70 97 0-46,2 34 0 0,-32 33 0 32,-34-67 0-17,33-68 0-15,-1-62 0 32,67-102 0-32,34-33 0 0,32 2 0 46,31 98 0-46,-29 0 0 0,-36 33 0 47,1 1 0-47,2-3 0 0,-35-31 0 47,0 0 0-47,33-31 0 0</inkml:trace>
  <inkml:trace contextRef="#ctx0" brushRef="#br0" timeOffset="248584.3672">30888 1586 512 0,'0'0'0'47,"0"0"0"-47,0-32 0 0,0 32 0 47,-33 0 0-47,1 0 0 0,-1 0 0 31,-33 0 0-31,-1 32 0 0,33 2 0 62,2 0 0-62,-1-2 0 0,33 1 0 32,0 33 0-32,-34 2 0 0,34-3 0 62,0 2 0-62,0-2 0 0,0-65 0 31,0 0 0-31,34 0 0 0,31-65 0 47,-31 33 0-47,33-3 0 0,-1 35 0 47,-33 35 0-47,-33 30 0 0,0 35 0 31,-66-3 0-31,33 3 0 16,-68-35 0 31,69 2 0-47,-35-67 0 0,34 0 0 15</inkml:trace>
  <inkml:trace contextRef="#ctx0" brushRef="#br0" timeOffset="257944.3514">27879 4200 512 0,'0'0'0'32,"0"-33"0"-32,0 33 0 0,0 0 0 62,-34 0 0-62,34-32 0 0,-33 32 0 47,1 0 0-47,-2 0 0 0,1 32 0 31,-32 1 0-31,31 1 0 16,2 32 0 15,-35-1 0-31,0 35 0 0,35-1 0 47,-2 0 0-47,1-1 0 0,33 2 0 47,33-1 0-47,33 0 0 0,1-66 0 31,32-33 0-31,-32-33 0 0,-2-31 0 63,1-37 0-63,1-32 0 0,-34 2 0 31,0-34 0-31,-1 65 0 0,-32 2 0 62,0-2 0-62,0 68 0 0,-32-1 0 32,32 33 0-32,0 0 0 0,0 33 0 46,32-1 0-46,3 1 0 0,-2 34 0 47,32-67 0-47,-31-33 0 0,31-1 0 47,-32 1 0-47,1 1 0 0,-34 32 0 31</inkml:trace>
  <inkml:trace contextRef="#ctx0" brushRef="#br0" timeOffset="258351.2649">28276 4663 512 0,'0'0'0'47,"0"0"0"-47,0 0 0 0,33 33 0 31,-1 32 0-31,2 35 0 0,-1-33 0 47,-1 0 0-47,2-3 0 0,0-64 0 31,-34 0 0-15</inkml:trace>
  <inkml:trace contextRef="#ctx0" brushRef="#br0" timeOffset="258621.5419">28573 4564 512 0,'0'32'0'47,"-31"35"0"-47,-3-1 0 0,0 66 0 47,-32 35 0-47,-1-3 0 0,35-64 0 47,-1-35 0-47,66-65 0 0,-1-65 0 31,2-2 0-31</inkml:trace>
  <inkml:trace contextRef="#ctx0" brushRef="#br0" timeOffset="258934.7081">28937 4431 512 0,'35'0'0'32,"-3"0"0"-32,0 0 0 0,35-33 0 47,-3 0 0-47,4 33 0 0,-3-32 0 31</inkml:trace>
  <inkml:trace contextRef="#ctx0" brushRef="#br0" timeOffset="259105.2518">29069 4630 512 0,'34'0'0'62,"-1"0"0"-62,-33 33 0 0,65-33 0 32,-31 0 0-32</inkml:trace>
  <inkml:trace contextRef="#ctx0" brushRef="#br0" timeOffset="264963.5931">29335 4795 512 0,'0'0'0'47,"0"-34"0"-47,0 34 0 0,0 0 0 47,0 0 0-47,0 0 0 0,0 0 0 47,0 0 0-47,0 0 0 0,-35 0 0 47,3 0 0-47,-1 0 0 0,-1 0 0 47,0 0 0-47,34 0 0 0,-31 0 0 31,-2 0 0-31,33 0 0 0,0 34 0 31</inkml:trace>
  <inkml:trace contextRef="#ctx0" brushRef="#br0" timeOffset="268982.8522">29963 3637 512 0,'0'33'0'31,"0"2"0"-31,0 30 0 0,33 35 0 47,-33-3 0-47,0 3 0 0,0-32 0 47,31-3 0-47</inkml:trace>
  <inkml:trace contextRef="#ctx0" brushRef="#br0" timeOffset="269162.3748">30160 4135 512 0,'0'0'0'47,"0"0"0"-47,0 0 0 0,0 0 0 32,35 0 0-32</inkml:trace>
  <inkml:trace contextRef="#ctx0" brushRef="#br0" timeOffset="269767.7526">30623 3637 512 0,'0'-32'0'47,"0"32"0"-47,34-32 0 0,-34-1 0 47,0 33 0-47,0 0 0 0,-34 0 0 31,2 33 0-31,-1-1 0 0,-34 33 0 47,67 2 0-47,-32 33 0 0,32-35 0 47,0-32 0-47,0-1 0 0,0-32 0 46,32 0 0-46,-32-32 0 0,33 32 0 47,1 0 0-47,-1 0 0 0,-33 32 0 47,32 3 0-47,-32 30 0 0,0 3 0 47,-32-36 0-47,-1 35 0 0,-1-67 0 47,1 0 0-47,33 0 0 0</inkml:trace>
  <inkml:trace contextRef="#ctx0" brushRef="#br0" timeOffset="270152.7249">29996 4630 512 0,'0'0'0'47,"31"0"0"-47,4 0 0 0,30 33 0 47,68-33 0-47,33 0 0 0,31-33 0 46,-63-1 0-46,-3 2 0 0,-64 32 0 47,-35 0 0-47,2 0 0 0,-34 0 0 32,-34 0 0-32</inkml:trace>
  <inkml:trace contextRef="#ctx0" brushRef="#br0" timeOffset="273907.6906">29930 5457 512 0,'0'0'0'47,"0"0"0"-47,0 0 0 0,0-35 0 47,0 35 0-47,0-32 0 0,0 64 0 31,33 3 0-31,0 30 0 0,-2 35 0 47,4 0 0-47,-2-34 0 0,-1-34 0 47,-32-32 0-47,33 0 0 0,-33-32 0 47,0-34 0-47,0-34 0 0,0 0 0 47,-33-32 0-47,33-1 0 0,-32 4 0 47,32-4 0-47,0 66 0 0,0 33 0 47,0 1 0-47,0 1 0 0,32 32 0 31,1 32 0-16,35-32 0-15,31 33 0 32,0-33 0-32,-1 34 0 0,1-34 0 47,2 0 0-47,-35 32 0 0,32-32 0 46,-64 35 0-46,-1-35 0 0,-1 0 0 47,-32 0 0-47,0-35 0 0,0 35 0 32</inkml:trace>
  <inkml:trace contextRef="#ctx0" brushRef="#br0" timeOffset="276933.1737">30558 5225 512 0,'0'0'0'47,"0"0"0"-47,0 0 0 0,0 0 0 31,-34 0 0-31,34 0 0 0,-33 0 0 47,1 0 0-47,32 0 0 0,-33 32 0 47,-2-32 0-47,4 35 0 0,31 30 0 47,0-32 0-47,-33 34 0 0,33-34 0 47,33-1 0-47,-33-32 0 0,31 0 0 46,-31 0 0-46,35-32 0 0,-35 32 0 47,33-33 0-47,-1 33 0 0,-32 0 0 47,33 33 0-47,1 34 0 0,-34-2 0 31,0 2 0-31,-34-1 0 0,1-66 0 47,1 33 0-47,-1-33 0 0,33 0 0 47,-35-33 0-47,35 0 0 0</inkml:trace>
  <inkml:trace contextRef="#ctx0" brushRef="#br0" timeOffset="277352.0576">30888 5292 512 0,'0'-35'0'47,"0"35"0"-47,-33-32 0 0,1 32 0 47,-1 32 0-47,0 68 0 0,0 0 0 47,33 33 0-47,66-68 0 0,-1 2 0 47,2-67 0-47,-2-67 0 0,1-31 0 47,-66-2 0-47,0 33 0 0,-32 34 0 47,-2 33 0-47</inkml:trace>
  <inkml:trace contextRef="#ctx0" brushRef="#br0" timeOffset="278341.4091">30027 6514 512 0,'0'0'0'47,"0"0"0"-47,35 0 0 0,30 0 0 46,3-33 0-46,-3 33 0 0,-31 0 0 16</inkml:trace>
  <inkml:trace contextRef="#ctx0" brushRef="#br0" timeOffset="278576.7799">30127 6780 512 0,'0'0'0'31,"33"0"0"-31,-33 0 0 0,68 0 0 47,-36 0 0-47,2 0 0 0</inkml:trace>
  <inkml:trace contextRef="#ctx0" brushRef="#br0" timeOffset="286070.7491">30690 7108 512 0,'0'0'0'47,"0"36"0"-47,34-36 0 0,-34 0 0 31</inkml:trace>
  <inkml:trace contextRef="#ctx0" brushRef="#br0" timeOffset="286665.1633">30855 6646 512 0,'0'0'0'47,"0"0"0"-47,33 0 0 0,-33 0 0 47,0-31 0-47,34-1 0 0,-34-4 0 47,65 3 0-47,-31 0 0 0,31 2 0 47,-31 31 0-47,33 0 0 0,-35 64 0 47,-32 5 0-47,-32 60 0 0,-1 39 0 31,-35-36 0-31,35-67 0 0,-33 2 0 47,66-103 0-47,0 5 0 0,66-1 0 47,1 32 0-47,32 0 0 0,-32 32 0 47,-2-32 0-47,-31-32 0 0</inkml:trace>
  <inkml:trace contextRef="#ctx0" brushRef="#br0" timeOffset="286936.4358">31615 6284 512 0,'35'32'0'46,"-35"1"0"-46,0 68 0 0,33-4 0 47,-33 68 0-47,0-32 0 0,0-1 0 47,0-64 0-47,0-36 0 0,32-64 0 16</inkml:trace>
  <inkml:trace contextRef="#ctx0" brushRef="#br0" timeOffset="287419.8876">31913 6481 512 0,'0'0'0'47,"0"0"0"-47,33-31 0 0,1-36 0 47,-1 33 0-47,33-31 0 0,1-1 0 47,-35 66 0-47,1 32 0 0,-33 34 0 47,0 68 0-47,0-1 0 0,-65 31 0 47,32-66 0-47,-33-31 0 0,32-34 0 31,34-66 0-16,34 1 0-15,-2-3 0 47,35 35 0-47,-35 35 0 0,35-35 0 32,-67 0 0-32,32-35 0 0</inkml:trace>
  <inkml:trace contextRef="#ctx0" brushRef="#br0" timeOffset="287690.1598">32542 6151 512 0,'0'0'0'31,"33"67"0"-31,-33-35 0 0,34 101 0 47,-34 31 0-47,34 36 0 0,-3-35 0 47,-31-65 0-47,0-35 0 0,0-65 0 31</inkml:trace>
  <inkml:trace contextRef="#ctx0" brushRef="#br0" timeOffset="302495.5816">32905 6250 512 0,'0'0'0'47,"0"0"0"-47,0 0 0 0,34 0 0 47,-34 0 0-47,0 0 0 0,0 0 0 47,0 0 0-47,0-32 0 0,0 32 0 31,34 0 0-31,-34 0 0 0,65-34 0 63,-32 34 0-63,1-33 0 0,-1 33 0 31,-1 33 0-16,-32-33 0-15,0 66 0 32,0-32 0-32,-32 31 0 0,-1 1 0 47,-1-31 0-47,1-4 0 0,2 2 0 46,-3 0 0-46,34-33 0 0,34 0 0 47,-3-33 0-47,2 33 0 0,1-33 0 47,31 33 0-47,-31 0 0 0,-1 0 0 47,-2 33 0-47,3 0 0 0,0 3 0 47,-34 27 0-47,0-29 0 0,-34 33 0 31,0-2 0-15,-30 3 0-16,30-68 0 31,2 32 0-31,-1-32 0 0,33-32 0 31</inkml:trace>
  <inkml:trace contextRef="#ctx0" brushRef="#br0" timeOffset="332771.1218">2445 13693 512 0,'0'0'0'47,"-33"0"0"-47,33 0 0 0,0 0 0 47,0 0 0-47,33 0 0 0,35 32 0 47,30-64 0-47,1 32 0 0,0-34 0 46,-32 34 0-46,-1 34 0 0,-100 131 0 32,-31 32 0-32,-34 2 0 0,-1-1 0 47,34-67 0-47,66-62 0 0,33-38 0 46,66-62 0-46,34-5 0 0,-68 3 0 47,35-31 0-47,-67 64 0 0,0-34 0 16</inkml:trace>
  <inkml:trace contextRef="#ctx0" brushRef="#br0" timeOffset="332984.5496">2578 14352 512 0,'33'-32'0'47,"0"32"0"-47,33-34 0 0,0 34 0 47,34 0 0-47,-1 34 0 0</inkml:trace>
  <inkml:trace contextRef="#ctx0" brushRef="#br0" timeOffset="333223.9175">3703 14583 512 0,'0'33'0'47,"0"34"0"-47,0-34 0 0,0 34 0 47,0-2 0-47,0-32 0 0,32-33 0 31,-32 0 0-31</inkml:trace>
  <inkml:trace contextRef="#ctx0" brushRef="#br0" timeOffset="333549.0426">4067 14155 512 0,'0'0'0'31,"0"0"0"-31,32 0 0 0,1 0 0 63,33-34 0-63,2 34 0 0,-2-32 0 31,-34 64 0-31</inkml:trace>
  <inkml:trace contextRef="#ctx0" brushRef="#br0" timeOffset="333705.6222">4166 14452 512 0,'0'0'0'47,"32"-33"0"-47,1 33 0 0,35 0 0 46,-35 0 0-46,32-33 0 0</inkml:trace>
  <inkml:trace contextRef="#ctx0" brushRef="#br0" timeOffset="345562.4554">4992 13426 512 0,'0'0'0'31,"0"0"0"-31,0 0 0 0,0 0 0 47,0 0 0-47,0 0 0 0,34-31 0 47,31-3 0-47,-31 1 0 0,65-2 0 47,-32-28 0-47,-2 30 0 0,1 33 0 62,-66 96 0-62,0 6 0 0,-32 62 0 31,-35 68 0-31,-32-67 0 0,0-32 0 47,32-101 0-47,35-64 0 0,32-67 0 47,32-1 0-47,35 68 0 0,32-2 0 31,-32 34 0-31,-2 34 0 0,-31-2 0 47,-2-32 0-47,-32 32 0 0</inkml:trace>
  <inkml:trace contextRef="#ctx0" brushRef="#br0" timeOffset="345968.3697">5754 13328 512 0,'0'0'0'47,"0"0"0"-47,0 33 0 0,0 1 0 63,-34 30 0-63,1 5 0 0,33 29 0 31,0-65 0-31,33 1 0 0,1-68 0 47,31 34 0-47,2-68 0 0,-34 36 0 31</inkml:trace>
  <inkml:trace contextRef="#ctx0" brushRef="#br0" timeOffset="346215.7079">6084 13230 512 0,'0'0'0'47,"0"31"0"-47,0 1 0 0,-34 70 0 47,2 62 0-47,32 35 0 0,-33-35 0 31,-1-31 0-16,34-67 0-15,0-32 0 16</inkml:trace>
  <inkml:trace contextRef="#ctx0" brushRef="#br0" timeOffset="346408.1935">6250 13956 512 0,'0'0'0'47,"0"0"0"-47,0 34 0 0,33-34 0 47,-33 32 0-47</inkml:trace>
  <inkml:trace contextRef="#ctx0" brushRef="#br0" timeOffset="346721.3584">6513 13559 512 0,'0'-31'0'47,"34"31"0"-47,-1-35 0 0,66-32 0 46,33 2 0-46,0 32 0 0,-32-2 0 32,-34 103 0-32,-66 64 0 0,-66 68 0 62,-34-3 0-62,34-32 0 0,34-65 0 47,32-68 0-47,32-64 0 0</inkml:trace>
  <inkml:trace contextRef="#ctx0" brushRef="#br0" timeOffset="348048.9265">7507 13956 512 0,'-34'0'0'31,"34"0"0"-31,34-34 0 0,-2 34 0 47,2 0 0-47,31 0 0 0,2 0 0 47,-2 0 0-47,1-32 0 0</inkml:trace>
  <inkml:trace contextRef="#ctx0" brushRef="#br0" timeOffset="348467.8064">7870 13493 512 0,'33'0'0'31,"-33"-34"0"-31,34 34 0 0,30-33 0 47,4 33 0-47,-36 67 0 0,1 31 0 47,-33 69 0-47,-33 65 0 0,-33-2 0 31,-32-31 0-31,64-99 0 0,-33-100 0 63,67-67 0-63,67-65 0 0,-1 32 0 31,0 35 0-31,33 65 0 0,-33 0 0 47,0 0 0-47</inkml:trace>
  <inkml:trace contextRef="#ctx0" brushRef="#br0" timeOffset="349173.9192">8829 13426 512 0,'33'0'0'47,"-33"0"0"-47,0 0 0 0,0 0 0 47,0 0 0-47,-33 33 0 0,-66-33 0 47,32 34 0-47,1-34 0 0,1 35 0 31,31-4 0-15,1 36 0-16,-1-34 0 31,3 33 0-31,31 0 0 0,0-33 0 47,0 33 0-47,0-34 0 0,31 2 0 47,-31-34 0-47,34 0 0 0,33-34 0 47,-2 2 0-47,1-34 0 0,1 33 0 47,-2 0 0-47,2 33 0 0,-67 33 0 46,34 66 0-46,-68 33 0 0,-33 1 0 47,2-2 0-47,-35-31 0 0,2-34 0 47,31-66 0-47,67-33 0 0</inkml:trace>
  <inkml:trace contextRef="#ctx0" brushRef="#br0" timeOffset="350714.7987">4894 14783 512 0,'34'0'0'31,"-3"33"0"-31,36-33 0 0,32 32 0 63,67-32 0-63,-2 0 0 0,36 0 0 31,-3 0 0-31,1 0 0 0,2 33 0 47,31-33 0-47,33 0 0 0,1 33 0 63,32-33 0-63,-31-33 0 0,-3 33 0 46,-30-33 0-46,-3 1 0 0,-31 32 0 32,-1 0 0-32,-32 32 0 0,-34-64 0 47,1 32 0-47,-68-33 0 0,3-34 0 46,-68 34 0-46,-68 66 0 0</inkml:trace>
  <inkml:trace contextRef="#ctx0" brushRef="#br0" timeOffset="356082.4451">5522 16074 512 0,'0'0'0'47,"0"0"0"-47,0 0 0 0,0 31 0 32,0 2 0-32,0-33 0 0,0 0 0 46,0 0 0-46</inkml:trace>
  <inkml:trace contextRef="#ctx0" brushRef="#br0" timeOffset="356599.0666">5720 15676 512 0,'0'0'0'47,"34"-34"0"-47,-34 34 0 0,32-65 0 47,34 32 0-47,-32-1 0 0,31 1 0 47,-31 33 0-47,-1 33 0 0,-1 67 0 47,-32 32 0-47,-32 0 0 0,-1 32 0 47,-33-64 0-47,33-67 0 0,-1-66 0 31,34-31 0-31,34-36 0 0,-1 66 0 47,-1 34 0-47,35 0 0 0,-35 34 0 31</inkml:trace>
  <inkml:trace contextRef="#ctx0" brushRef="#br0" timeOffset="356860.3633">6381 15510 512 0,'0'34'0'47,"32"-1"0"-47,-32 0 0 0,0 66 0 47,0-1 0-47,0 2 0 0,0-33 0 47,0-3 0-47</inkml:trace>
  <inkml:trace contextRef="#ctx0" brushRef="#br0" timeOffset="357354.0446">6777 15577 512 0,'34'-33'0'46,"0"33"0"-46,-2 0 0 0,34-34 0 47,-31 34 0-47,-3 34 0 0,1-1 0 32,-33 66 0-32,0 0 0 15,-65 33 0 16,30-65 0-31,-31-3 0 0,34-64 0 47,-2-64 0-47,68-3 0 0,31 34 0 47,3 33 0-47,-3 0 0 0,1 33 0 47,-32 0 0-47,-34-33 0 0</inkml:trace>
  <inkml:trace contextRef="#ctx0" brushRef="#br0" timeOffset="357612.3522">7473 15577 512 0,'0'0'0'47,"0"33"0"-47,0-1 0 0,0 35 0 47,34-1 0-47,-34 33 0 0,32-33 0 47,-32 1 0-47,34-67 0 0</inkml:trace>
  <inkml:trace contextRef="#ctx0" brushRef="#br0" timeOffset="358139.9412">7737 15544 512 0,'33'0'0'31,"-33"-34"0"-31,35 1 0 0,63 1 0 47,-32-2 0-47,34 2 0 0,-68 32 0 47,36 0 0-47,-68 66 0 0,-35-1 0 47,2 35 0-47,1-34 0 0,-36 0 0 46,68-66 0-46,0-33 0 0,34 0 0 47,0-1 0-47,31 2 0 0,1 64 0 47,-33 2 0-47,0 65 0 0,-66-33 0 31,33 33 0-31,-64-32 0 16,-4-36 0 15,36-31 0-31,-2-64 0 0</inkml:trace>
  <inkml:trace contextRef="#ctx0" brushRef="#br0" timeOffset="359210.0815">9756 14583 512 0,'0'0'0'47,"0"0"0"-47,0 0 0 0,32 0 0 47,35 0 0-47,32 0 0 0,-35-31 0 31,3 31 0-31</inkml:trace>
  <inkml:trace contextRef="#ctx0" brushRef="#br0" timeOffset="359400.5746">9954 14816 512 0,'0'0'0'47,"33"0"0"-47,-33 0 0 0,65 0 0 47,-32 0 0-47,34 0 0 0</inkml:trace>
  <inkml:trace contextRef="#ctx0" brushRef="#br0" timeOffset="390429.0608">14980 13361 512 0,'-33'34'0'47,"33"-34"0"-47,0 0 0 0,0 0 0 47,0 0 0-47,0 0 0 0,0 0 0 47,33 0 0-47,0 0 0 0,1-34 0 47,65 34 0-47,-32 0 0 0,31-33 0 47,1 33 0-47,-32 0 0 0,-67 33 0 47,0 1 0-47,-34 64 0 0,-65 0 0 31,0 36 0-31,-33-35 0 15,-1 33 0 17,66-66 0-32,3 1 0 0,64-1 0 47,32-34 0-47,34 1 0 0,34-33 0 62,33 0 0-62,-2-33 0 0,-65 33 0 31,0-32 0-31,-32-2 0 0,-1 34 0 32,-33-32 0-32,0 32 0 0,-33-34 0 31</inkml:trace>
  <inkml:trace contextRef="#ctx0" brushRef="#br0" timeOffset="390687.3666">14881 13858 512 0,'32'0'0'31,"-32"0"0"-31,67 0 0 0,33 0 0 47,0-67 0-47,31 34 0 0,-65 0 0 47,34 1 0-47,-67 32 0 0</inkml:trace>
  <inkml:trace contextRef="#ctx0" brushRef="#br0" timeOffset="391025.4609">15741 13890 512 0,'33'0'0'46,"-33"0"0"-46,33 0 0 0,33 32 0 47,-66 2 0-47,0 32 0 0,-33 33 0 32,-33 0 0-32,-1 1 0 0,67-34 0 46,0-66 0-46,67-34 0 0,32 2 0 47,-32-2 0-47,-34-32 0 0,1 33 0 32</inkml:trace>
  <inkml:trace contextRef="#ctx0" brushRef="#br0" timeOffset="391238.8922">16303 13659 512 0,'0'0'0'63,"33"0"0"-63,1 0 0 0,-1 0 0 47,33 0 0-47,-66 0 0 0</inkml:trace>
  <inkml:trace contextRef="#ctx0" brushRef="#br0" timeOffset="391397.4686">16403 13824 512 0,'34'0'0'31,"-34"0"0"-31,32 0 0 0,0 0 0 47,2-33 0-47</inkml:trace>
  <inkml:trace contextRef="#ctx0" brushRef="#br0" timeOffset="392622.192">16998 13293 512 0,'0'0'0'31,"0"0"0"-31,0 0 0 0,0 0 0 47,0 0 0-47,0 0 0 0,0 0 0 47,33 0 0-47,-33 0 0 0,33-32 0 47,0 1 0-47,0-2 0 0,-33 33 0 47,33 0 0-47,-33-36 0 0,33 36 0 31,-33 0 0-31,0 0 0 0,0 0 0 63,0 36 0-63,0-36 0 0,0-36 0 46,0 36 0-46,0 0 0 0,0 0 0 47,0 0 0-47,0 0 0 0,0 0 0 32,0 0 0-32,0 0 0 0,0 0 0 46,0 0 0-46,0 0 0 0,0 0 0 47,34 0 0-47,-34 0 0 0,33-33 0 47,-1 33 0-47,2 0 0 0,-1 0 0 31,0 33 0-31,0 36 0 0,-33-6 0 63,-33 70 0-63,0 0 0 0,-34 1 0 47,2-36 0-47,-35-98 0 0,67 0 0 47,0-66 0-47,66-33 0 0,33 32 0 31,1 67 0-31,-2 32 0 0,2 3 0 47,-34-2 0-47,-33 1 0 0,0-34 0 47,0 0 0-47,0 0 0 0</inkml:trace>
  <inkml:trace contextRef="#ctx0" brushRef="#br0" timeOffset="393016.1373">17990 13161 512 0,'0'0'0'31,"0"0"0"-31,-33 36 0 0,0-36 0 47,0 33 0-47,0-2 0 0,33 1 0 47,0-32 0-47,33 68 0 0,33-34 0 31,-66 30 0-31,0 5 0 0,-66-6 0 63,0-28 0-63,0-2 0 0,-1-101 0 31</inkml:trace>
  <inkml:trace contextRef="#ctx0" brushRef="#br0" timeOffset="393162.755">17990 13097 512 0,'34'-33'0'47,"-2"33"0"-47,-32 0 0 0,66 0 0 47,-34 0 0-47,2 64 0 0</inkml:trace>
  <inkml:trace contextRef="#ctx0" brushRef="#br0" timeOffset="393344.2618">18288 13528 512 0,'-33'31'0'47,"33"-31"0"-47,0 32 0 0,0 3 0 47,-33-2 0-47</inkml:trace>
  <inkml:trace contextRef="#ctx0" brushRef="#br0" timeOffset="393626.5066">18619 13128 512 0,'-34'33'0'47,"34"-33"0"-47,34 0 0 0,-1 36 0 47,33 28 0-47,-33 3 0 0,0 0 0 31,-66 31 0-31,-33-63 0 0,0-4 0 47,-2-62 0-47,3-38 0 0</inkml:trace>
  <inkml:trace contextRef="#ctx0" brushRef="#br0" timeOffset="393747.1827">18551 13261 512 0,'68'-31'0'47,"-35"-2"0"-47,33-3 0 0,33-28 0 47,-1 31 0-47,-31 33 0 0,0-34 0 15</inkml:trace>
  <inkml:trace contextRef="#ctx0" brushRef="#br0" timeOffset="395266.1207">19115 13426 512 0,'0'0'0'47,"0"0"0"-47,33 0 0 0,0 0 0 47,34 0 0-47,-3 0 0 0,3-31 0 31,-34 31 0-31,0 0 0 0</inkml:trace>
  <inkml:trace contextRef="#ctx0" brushRef="#br0" timeOffset="395748.8313">19578 13197 512 0,'33'0'0'47,"-33"0"0"-47,32 0 0 0,35-36 0 47,-35 72 0-47,35-36 0 0,-34 64 0 47,-33 3 0-47,-33 64 0 0,0 1 0 47,-65-30 0-47,-2-4 0 0,67-98 0 47,0-33 0-47,66-32 0 0,0-37 0 47,67 102 0-47,-36 0 0 0,3 35 0 31,-1-2 0-16,-66 1 0-15,0-34 0 32,0 0 0-32,33-34 0 0</inkml:trace>
  <inkml:trace contextRef="#ctx0" brushRef="#br0" timeOffset="396055.0114">20370 13097 512 0,'-32'31'0'31,"32"-31"0"-31,-33 33 0 0,0 3 0 47,0-36 0-47,33 64 0 0,33-32 0 47,0 3 0-47,0 32 0 0,-33 31 0 47,-33-32 0-47,0-34 0 0,-33-32 0 47,0-63 0-47</inkml:trace>
  <inkml:trace contextRef="#ctx0" brushRef="#br0" timeOffset="396177.6818">20504 13064 512 0,'66'-34'0'31,"0"34"0"-31,-33 0 0 0,0-33 0 31</inkml:trace>
  <inkml:trace contextRef="#ctx0" brushRef="#br0" timeOffset="397536.0475">17031 14121 512 0,'0'0'0'47,"-33"0"0"-47,33 0 0 0,33 0 0 47,0 0 0-47,33 0 0 0,34 34 0 47,65-2 0-47,33-32 0 0,1 33 0 31,33-66 0-31,32 1 0 16,33-2 0 15,2 34 0-31,-2 34 0 0,-33-2 0 47,1 35 0-47,-67 31 0 0,-32-31 0 31,-68-1 0-31,2-66 0 0,-67 0 0 78,-33-33 0-78,-33 0 0 0,0 33 0 32,-34-33 0-32</inkml:trace>
  <inkml:trace contextRef="#ctx0" brushRef="#br0" timeOffset="411241.2204">17461 15081 512 0,'0'0'0'47,"0"33"0"-47,0-33 0 0,33 32 0 47,-33-32 0-47,33 0 0 0</inkml:trace>
  <inkml:trace contextRef="#ctx0" brushRef="#br0" timeOffset="411680.0471">17792 14848 512 0,'0'0'0'31,"0"0"0"-31,33-32 0 0,0-1 0 63,33-2 0-63,0 35 0 0,-32 35 0 31,-2 30 0-31,-32 1 0 0,-32 34 0 47,-35 0 0-47,1-34 0 0,0 0 0 47,0-66 0-47,66-33 0 0,66 0 0 47,-33-33 0-47,33 66 0 0,0-33 0 31,-32 66 0-31,-2-33 0 16,-32 32 0 15</inkml:trace>
  <inkml:trace contextRef="#ctx0" brushRef="#br0" timeOffset="411883.0172">18387 14748 512 0,'0'35'0'47,"0"-35"0"-47,0 33 0 0,0-1 0 31,0 34 0-31,0 1 0 0,33-34 0 47</inkml:trace>
  <inkml:trace contextRef="#ctx0" brushRef="#br0" timeOffset="412309.8752">18652 14616 512 0,'33'0'0'47,"-33"-33"0"-47,33 33 0 0,33-31 0 47,0 62 0-47,-32 2 0 0,-3 99 0 47,-31 1 0-47,-31-33 0 0,-3 0 0 47,-32-100 0-47,33 0 0 0,33-67 0 46,33 34 0-46,33-34 0 0,-1 67 0 47,-32 0 0-47,34 34 0 0,-67-1 0 32,34 0 0-17,-34-33 0-15,33 0 0 16</inkml:trace>
  <inkml:trace contextRef="#ctx0" brushRef="#br0" timeOffset="412771.6414">19379 14616 512 0,'0'0'0'47,"0"0"0"-47,0 0 0 0,0 0 0 47,33 0 0-47,-33 0 0 0,33 0 0 31,34-33 0-16,-34 33 0-15,33 0 0 32,-34 0 0-32,-32 0 0 0,0 33 0 47,0 34 0-47,0-34 0 0,-32-1 0 46,32 3 0-46,0-35 0 0,0-35 0 47,-33 3 0-47,33-1 0 0,0 2 0 16</inkml:trace>
  <inkml:trace contextRef="#ctx0" brushRef="#br0" timeOffset="413189.5237">19181 14519 512 0,'0'0'0'47,"0"0"0"-47,0 33 0 0,0-2 0 31,-33 69 0-31,33 0 0 0,0 31 0 47,0-31 0-47,0-33 0 0,0-34 0 47,0-33 0-47,0 0 0 0,33-33 0 47,-33-2 0-47</inkml:trace>
  <inkml:trace contextRef="#ctx0" brushRef="#br0" timeOffset="413771.9661">19412 14716 512 0,'0'-33'0'63,"0"33"0"-63,33 0 0 0,-33 0 0 31,33 0 0-31,34-31 0 0,-1 31 0 62,-34 0 0-62,35 31 0 0,-67 2 0 47,0 34 0-47,-32-2 0 0,-35 1 0 32,34-32 0-32,0-1 0 0,0-33 0 46,33 0 0-46,33-33 0 0,0 33 0 47,0-34 0-47,34 34 0 0,-35 34 0 47,0-1 0-47,-32 32 0 0,-32-30 0 31,-35-2 0-31,35-33 0 0,-34 0 0 63,33 0 0-63,-1-33 0 0</inkml:trace>
  <inkml:trace contextRef="#ctx0" brushRef="#br0" timeOffset="414605.7339">21099 14022 512 0,'-33'33'0'47,"66"-33"0"-47,0 34 0 0,0-34 0 47,33 0 0-47,33 0 0 0,-32-34 0 47,-1 34 0-47</inkml:trace>
  <inkml:trace contextRef="#ctx0" brushRef="#br0" timeOffset="414764.3122">21198 14386 512 0,'0'33'0'62,"33"-66"0"-62,2 33 0 0,29 0 0 47,3 0 0-47</inkml:trace>
  <inkml:trace contextRef="#ctx0" brushRef="#br0" timeOffset="424213.8251">10384 14055 512 0,'0'0'0'47,"0"0"0"-47,0 0 0 0,0 0 0 46,0 0 0-46,0 0 0 0,0 0 0 47,0 0 0-47,0 0 0 0,0 0 0 47,0 0 0-47,0 0 0 0,0 0 0 47,32 0 0-47,-32 0 0 0,32 0 0 47,35 0 0-47,1 0 0 0,-36-33 0 47,34 33 0-47,1-32 0 0,-67 32 0 31,32 32 0-31</inkml:trace>
  <inkml:trace contextRef="#ctx0" brushRef="#br0" timeOffset="424506.0416">10846 14419 512 0,'0'33'0'47,"0"0"0"-47,0-33 0 0,0 67 0 47,0-36 0-47,0-31 0 0,33 33 0 15</inkml:trace>
  <inkml:trace contextRef="#ctx0" brushRef="#br0" timeOffset="426732.0875">11408 13791 512 0,'0'0'0'47,"0"-33"0"-47,0 33 0 0,0 0 0 47,0 0 0-47,0 0 0 0,0 0 0 47,-33 0 0-47,33 0 0 0,0 0 0 31,0 0 0-31,-33 0 0 0,33 0 0 47,0 0 0-47,0 0 0 0,-32 0 0 47,-2 33 0-47,34-33 0 0,-34 0 0 47,34 0 0-47,0 0 0 0,0 0 0 47,0 0 0-47,0 0 0 0,0 0 0 47,0 0 0-47,0 0 0 0,0 33 0 46,0-33 0-46,0 0 0 0,0 0 0 47,0 0 0-47,0 0 0 0,0 0 0 32,0-33 0-32,0 33 0 0,0 0 0 46,0 0 0-46,0 0 0 0,0 0 0 47,0 0 0-47,0 0 0 0,0 0 0 47,0 0 0-47,0 0 0 0,0 0 0 47,0 0 0-47,0 0 0 0,0 0 0 47,0 0 0-47,0 0 0 0,0 0 0 47,0 0 0-47,0 0 0 0,0 0 0 47,0 0 0-47,0 0 0 0,34 0 0 47,-34-33 0-47,34 33 0 0,31-65 0 31,-32 31 0-31,34 1 0 0,-1 33 0 47,-33 0 0-47,1 33 0 0,-2 33 0 47,-32 0 0-47,0 33 0 0,-32 1 0 46,-2-35 0-46,34 1 0 0,-33-32 0 47,0-34 0-47,33 0 0 0,0-34 0 47,33 2 0-47,0-2 0 0,33 1 0 47,-32 33 0-47,-2 0 0 0,1 33 0 47,-33 33 0-47,0 0 0 0,0 1 0 31,-33-1 0-31,-33 0 0 0,0 0 0 47,0-33 0-47,33-33 0 0</inkml:trace>
  <inkml:trace contextRef="#ctx0" brushRef="#br0" timeOffset="427724.432">10583 14881 512 0,'32'0'0'31,"1"0"0"-31,34 0 0 0,64 0 0 63,35-33 0-63,64 33 0 0,-29 0 0 31,30-32 0-31,0 32 0 0,-33 0 0 47,-33 0 0-47,-31 0 0 0,-70 0 0 31,3 0 0-31,-67 0 0 16,-33 0 0 15,-1 0 0-31</inkml:trace>
  <inkml:trace contextRef="#ctx0" brushRef="#br0" timeOffset="430153.9332">10351 15610 512 0,'0'-33'0'32,"0"33"0"-32,33 33 0 0,-33-33 0 47,32 0 0-47</inkml:trace>
  <inkml:trace contextRef="#ctx0" brushRef="#br0" timeOffset="430601.7364">10715 15313 512 0,'33'-33'0'46,"-1"33"0"-46,0-34 0 0,35-32 0 47,0 32 0-47,-1 68 0 0,-66 32 0 32,0 33 0-32,-66 33 0 0,-34 1 0 46,34-34 0-46,1-33 0 0,31-66 0 47,68-66 0-47,31 33 0 0,34-33 0 47,-32 33 0-47,-1 0 0 0,-33 66 0 47,1-33 0-47,-34 0 0 0</inkml:trace>
  <inkml:trace contextRef="#ctx0" brushRef="#br0" timeOffset="430851.0697">11408 15114 512 0,'0'32'0'31,"35"2"0"-31,-35 32 0 0,0 1 0 47,0 31 0-47,0-32 0 0,0 1 0 47</inkml:trace>
  <inkml:trace contextRef="#ctx0" brushRef="#br0" timeOffset="431276.9281">11674 15180 512 0,'0'0'0'47,"32"0"0"-47,-32 0 0 0,33-34 0 47,33 34 0-47,-33 34 0 0,-33 32 0 47,0 33 0-47,-33 1 0 0,-33-1 0 31,33-33 0-31,1-34 0 0,32-32 0 47,32-65 0-47,1 32 0 0,0-1 0 47,33 34 0-47,-33 0 0 0</inkml:trace>
  <inkml:trace contextRef="#ctx0" brushRef="#br0" timeOffset="431516.2871">12169 15180 512 0,'0'33'0'31,"0"34"0"-31,0-34 0 0,0 65 0 47,0 1 0-47,33-32 0 0,-33-2 0 47,0-31 0-47</inkml:trace>
  <inkml:trace contextRef="#ctx0" brushRef="#br0" timeOffset="432030.9115">12434 15213 512 0,'32'-33'0'47,"2"33"0"-47,-1 0 0 0,33-34 0 47,0 34 0-47,0 0 0 0,-66 34 0 47,-33 32 0-47,-31 33 0 0,-4-65 0 31,35-2 0-31,33-32 0 0,66-32 0 63,0 32 0-63,0 0 0 0,-31 32 0 47,-35 34 0-47,-35 1 0 0,-31-1 0 31,-33-34 0-31,33 2 0 0</inkml:trace>
  <inkml:trace contextRef="#ctx0" brushRef="#br0" timeOffset="434011.6141">22521 13626 512 0,'0'0'0'47,"0"0"0"-47,0 0 0 0,0 33 0 46,0-33 0-46,0 34 0 0,-32-34 0 32,32 0 0-32,0-67 0 0,0 32 0 47,0-28 0-47,0 28 0 0,0 35 0 46,0 35 0-46,0-4 0 0,-34 36 0 47,34-34 0-47,0-33 0 0</inkml:trace>
  <inkml:trace contextRef="#ctx0" brushRef="#br0" timeOffset="434509.3528">23183 13064 512 0,'33'0'0'46,"0"-34"0"-46,-33 34 0 0,66 0 0 47,-66-33 0-47,-32 66 0 0,-35-33 0 47,34 34 0-47,-66-1 0 0,65-2 0 47,0 2 0-47,34-33 0 0,34 36 0 47,0-36 0-47,-1 33 0 0,33-2 0 31,-33 36 0-31,-33 0 0 0,-33 31 0 47,-33-32 0-47,-1-66 0 0,0 0 0 47,3-100 0-47</inkml:trace>
  <inkml:trace contextRef="#ctx0" brushRef="#br0" timeOffset="434680.9369">23315 12997 512 0,'98'0'0'47,"1"0"0"-47,-31-33 0 0,96 33 0 47,-32-33 0-47,-65 33 0 0</inkml:trace>
  <inkml:trace contextRef="#ctx0" brushRef="#br0" timeOffset="435023.9066">22289 14254 512 0,'34'-34'0'47,"32"1"0"-47,34 1 0 0,164-68 0 32,33 35 0-32,66-3 0 0,-63 4 0 46,-70 64 0-46,-130 0 0 0,-35 0 0 47,-65 32 0-47,-32-32 0 0</inkml:trace>
  <inkml:trace contextRef="#ctx0" brushRef="#br0" timeOffset="435587.399">22289 14981 512 0,'0'0'0'47,"0"0"0"-47,0 33 0 0,0-33 0 31,34 32 0-15,-34 3 0-16,0-35 0 31</inkml:trace>
  <inkml:trace contextRef="#ctx0" brushRef="#br0" timeOffset="435980.8601">22455 14748 512 0,'34'-32'0'47,"-2"-1"0"-47,0 33 0 0,36-67 0 47,-2 34 0-47,32 33 0 0,-64 69 0 31,-34-5 0-31,-34 68 0 16,-31-32 0 15,-34-34 0-31,65-34 0 0,34-32 0 63,0-32 0-63,66 32 0 0,1-33 0 31,-2 33 0-31,2 0 0 0</inkml:trace>
  <inkml:trace contextRef="#ctx0" brushRef="#br0" timeOffset="436195.2856">23117 14583 512 0,'0'0'0'47,"32"0"0"-47,-32 69 0 0,34-5 0 47,-34 36 0-47,0-2 0 0,0 2 0 47,0-33 0-47,0-67 0 0</inkml:trace>
  <inkml:trace contextRef="#ctx0" brushRef="#br0" timeOffset="436599.2038">23380 14683 512 0,'33'0'0'47,"-33"-31"0"-47,67 31 0 0,0-69 0 47,-2 69 0-47,36 0 0 0,-70 33 0 47,36 34 0-47,-101 33 0 0,-30 31 0 31,-37-31 0-31,36-33 0 0,-2-34 0 47,34-66 0-47,66-34 0 0,34 34 0 47,32 33 0-47,-32 0 0 0,-3 33 0 46,-30-33 0-46,-1 0 0 0,-33-33 0 16</inkml:trace>
  <inkml:trace contextRef="#ctx0" brushRef="#br0" timeOffset="436859.5095">24076 14419 512 0,'0'0'0'31,"0"0"0"-31,0 33 0 0,0 34 0 47,32 66 0-47,-32-2 0 0,-32-33 0 47,32 2 0-47,0-67 0 0,0-1 0 47,32-64 0-47</inkml:trace>
  <inkml:trace contextRef="#ctx0" brushRef="#br0" timeOffset="437252.4586">24307 14419 512 0,'31'0'0'47,"4"-33"0"-47,32 33 0 0,0 0 0 47,30 66 0-47,-63 1 0 0,-68-3 0 31,1 5 0-31,1-5 0 0,0-32 0 47,-3-32 0-47,35 0 0 0,35 0 0 47,-3 35 0-47,-32-2 0 0,-32 32 0 47,-3-65 0-47,3 33 0 0,-2-66 0 31</inkml:trace>
  <inkml:trace contextRef="#ctx0" brushRef="#br0" timeOffset="440513.7323">10681 16635 512 0,'0'0'0'47,"34"0"0"-47,-34 0 0 0,33 0 0 31,31 34 0-31,3-34 0 0,0 0 0 47,32 0 0-47,-65 0 0 0</inkml:trace>
  <inkml:trace contextRef="#ctx0" brushRef="#br0" timeOffset="440805.9499">11408 16171 512 0,'0'0'0'46,"0"68"0"-46,0 29 0 0,0 36 0 47,0 67 0-47,0-35 0 0,0 0 0 47,0-67 0-47,35-30 0 0</inkml:trace>
  <inkml:trace contextRef="#ctx0" brushRef="#br0" timeOffset="440989.459">11772 16932 512 0,'0'0'0'31,"0"0"0"-31,0 0 0 0,0 34 0 47,0-34 0-47</inkml:trace>
  <inkml:trace contextRef="#ctx0" brushRef="#br0" timeOffset="441369.4429">12038 16038 512 0,'0'-31'0'46,"0"31"0"-46,0 0 0 0,0 31 0 47,0 36 0-47,0 31 0 0,0 35 0 47,0 0 0-47,32-33 0 0,1-68 0 47,0-32 0-47,33-32 0 0,-33-68 0 31</inkml:trace>
  <inkml:trace contextRef="#ctx0" brushRef="#br0" timeOffset="441604.8146">12335 16007 512 0,'-34'0'0'15,"34"31"0"-15,0 36 0 0,0 67 0 47,0 63 0-47,-33 36 0 0,0-34 0 47,33-68 0-47,0-33 0 0,33-64 0 47,0-68 0-47,-33 2 0 0</inkml:trace>
  <inkml:trace contextRef="#ctx0" brushRef="#br0" timeOffset="441886.0628">12731 16038 512 0,'0'67'0'32,"0"-34"0"-32,0 68 0 0,0 31 0 46,0 66 0-46,0-33 0 0,0 1 0 47,0-67 0-47,35-66 0 0</inkml:trace>
  <inkml:trace contextRef="#ctx0" brushRef="#br0" timeOffset="456636.6168">25134 13890 512 0,'0'0'0'47,"0"0"0"-47,0 0 0 0,0 32 0 46,33-32 0-46,-1 34 0 0,2 0 0 32,32-34 0-32,-32 32 0 0,0-32 0 31</inkml:trace>
  <inkml:trace contextRef="#ctx0" brushRef="#br0" timeOffset="456795.18">25266 14254 512 0,'0'0'0'47,"33"0"0"-47,-33 0 0 0,34 0 0 31,0 0 0-31</inkml:trace>
  <inkml:trace contextRef="#ctx0" brushRef="#br0" timeOffset="461834.3985">26424 14519 512 0,'0'33'0'47,"0"-2"0"-47,0 2 0 0,0 34 0 47,0-34 0-47,0-1 0 0,0 3 0 46,0-35 0-46,0-35 0 0</inkml:trace>
  <inkml:trace contextRef="#ctx0" brushRef="#br0" timeOffset="462372.9677">26556 13824 512 0,'0'0'0'47,"32"-33"0"-47,-32 33 0 0,34-66 0 32,33 0 0-32,-2-2 0 0,2 36 0 46,-2 32 0-46,-31 67 0 0,-34 98 0 47,-34 0 0-47,2 34 0 0,-34-2 0 47,0-97 0-47,-2-67 0 0,36-33 0 47,32-99 0-47,32 33 0 0,3 0 0 47,64 32 0-47,-33 34 0 0,-34 66 0 47,36-32 0-47,-36-2 0 0,-32 2 0 47,32-34 0-47,-32 0 0 0</inkml:trace>
  <inkml:trace contextRef="#ctx0" brushRef="#br0" timeOffset="466017.3274">26854 13956 512 0,'0'-66'0'32,"0"66"0"-32,-33 0 0 0,-66 0 0 47,-1 132 0-47,-32 33 0 0,32 34 0 46,68-2 0-46,64-64 0 0,68-101 0 63,-2-128 0-63,36-71 0 0,-2-98 0 31,-66 35 0-31,-100 31 0 0,-64 166 0 47,-36 99 0-47,2 132 0 0,67 0 0 47,98 1 0-47,65-99 0 0,36-167 0 47,-2-65 0-47,-32-67 0 0,-100 34 0 47,-68 67 0-47,3 31 0 0,-34 67 0 31,66 67 0-31</inkml:trace>
  <inkml:trace contextRef="#ctx0" brushRef="#br0" timeOffset="467347.6487">25630 12699 512 0,'0'0'0'31,"0"0"0"-31,0-33 0 0,32 33 0 47,2-32 0-47,33-2 0 0,-1-32 0 47,0 33 0-47,0 33 0 16,-33 0 0 31,-33 66 0-47,0 66 0 0,-68 0 0 31,4 1 0-31,-35-33 0 0,66-67 0 47,-1-33 0-47,34-67 0 0,67 1 0 47,-1-1 0-47,0 67 0 0,33-33 0 46,-67 66 0-46,2-33 0 0,-34 34 0 16</inkml:trace>
  <inkml:trace contextRef="#ctx0" brushRef="#br0" timeOffset="467504.2302">26292 12699 512 0,'0'0'0'31,"33"0"0"-31,-33 0 0 0,0 33 0 47,33 0 0-47,-33 1 0 0</inkml:trace>
  <inkml:trace contextRef="#ctx0" brushRef="#br0" timeOffset="467976.9673">26424 12467 512 0,'0'-32'0'47,"0"32"0"-47,33-32 0 0,32-2 0 46,-31 1 0-46,-2 33 0 0,2 0 0 47,-34 67 0-47,-34 31 0 0,2-32 0 32,-2 1 0-32,2-35 0 0,32-32 0 46,32 0 0-46,2 0 0 0,32 33 0 47,-34 0 0-47,-32 34 0 0,0-35 0 47,-32 1 0-47,-2-33 0 0,2 0 0 47,32-33 0-47,0 1 0 0</inkml:trace>
  <inkml:trace contextRef="#ctx0" brushRef="#br0" timeOffset="468327.0316">27085 12204 512 0,'33'0'0'47,"-33"0"0"-47,-33 34 0 0,0 31 0 31,-1 35 0-31,34-2 0 0,0 35 0 47,34-35 0-47,66-65 0 0,-34-33 0 47,0-33 0-47,-33 0 0 0,-66 0 0 47,-1 33 0-47,-64 0 0 0,64 33 0 46,-32-33 0-46</inkml:trace>
  <inkml:trace contextRef="#ctx0" brushRef="#br0" timeOffset="496631.1462">29335 12699 512 0,'0'0'0'62,"-35"0"0"-62,3 33 0 0,-35 34 0 32,2-2 0-32,32 35 0 0,33-34 0 47,33 1 0-47,32-67 0 0,2-33 0 46,0-34 0-46,-34 1 0 0,-33 32 0 47,0 1 0-47,-33 33 0 0</inkml:trace>
  <inkml:trace contextRef="#ctx0" brushRef="#br0" timeOffset="497407.0736">29069 12105 512 0,'0'33'0'63,"0"-1"0"-63,0 36 0 0,0 30 0 31,0 67 0-31,-33 0 0 0,33 0 0 47,-32-32 0-47,0-33 0 0,32-67 0 47,0-2 0-31,0-62 0-16</inkml:trace>
  <inkml:trace contextRef="#ctx0" brushRef="#br0" timeOffset="498038.1632">29632 12732 512 0,'0'0'0'62,"0"0"0"-62,0 0 0 0,0 0 0 47,0 33 0-47,0 1 0 0,0 31 0 32,0 35 0-32,0-34 0 0,32-32 0 62,2-1 0-62,-1-66 0 0,-1-1 0 31,2-32 0-31,-34 33 0 16,0 33 0 15,33 0 0-31,-33 33 0 0,34-33 0 47,32-33 0-47,-33-1 0 0,-33 1 0 47,33-32 0-47,-33 31 0 0,0 34 0 31</inkml:trace>
  <inkml:trace contextRef="#ctx0" brushRef="#br0" timeOffset="498467.0181">30195 12831 512 0,'33'-32'0'47,"-1"32"0"-47,-32 0 0 0,34-34 0 46,-34 1 0-46,0 33 0 0,-34 0 0 32,-31 33 0-17,65 33 0-15,0 0 0 32,65 1 0-32,-31-1 0 0,32-32 0 62,0-34 0-62,-33-34 0 0,32-65 0 31,-31 32 0-31,-1 2 0 0,-33-2 0 47,32 67 0-47,2 0 0 0,-1 33 0 47,1-33 0-47</inkml:trace>
  <inkml:trace contextRef="#ctx0" brushRef="#br0" timeOffset="499658.8259">31351 12403 512 0,'34'32'0'31,"-34"-32"0"-31,34-32 0 0,30 32 0 47,3 0 0-47,-2-34 0 0,-30 1 0 47,-2 33 0-47</inkml:trace>
  <inkml:trace contextRef="#ctx0" brushRef="#br0" timeOffset="499927.1076">31946 11807 512 0,'0'64'0'46,"-33"38"0"-46,33-4 0 0,-32 69 0 47,-2 30 0-47,1-32 0 0,2-66 0 47,31 1 0-47,31-68 0 0</inkml:trace>
  <inkml:trace contextRef="#ctx0" brushRef="#br0" timeOffset="500097.6533">32013 12634 512 0,'0'0'0'47,"0"0"0"-47,0 0 0 0,0 32 0 47,34-32 0-47,-34 0 0 0</inkml:trace>
  <inkml:trace contextRef="#ctx0" brushRef="#br0" timeOffset="500491.5987">32310 11871 512 0,'0'0'0'47,"0"-33"0"-47,0 33 0 0,34 0 0 31,-34 0 0-31,0 68 0 0,-34-1 0 47,34 31 0-47,-33 35 0 0,33-34 0 47,0-33 0-47,33-66 0 0,1 0 0 47,-1-33 0-47,0-33 0 0,-1 0 0 31</inkml:trace>
  <inkml:trace contextRef="#ctx0" brushRef="#br0" timeOffset="500726.9689">32542 11838 512 0,'0'0'0'46,"0"0"0"-46,-32 33 0 0,32 69 0 32,-33 30 0-32,-2 33 0 0,3 0 0 47,-1 0 0-47,33-66 0 0,0-33 0 62,33-32 0-62,-1-68 0 0</inkml:trace>
  <inkml:trace contextRef="#ctx0" brushRef="#br0" timeOffset="500974.3084">33007 11673 512 0,'0'33'0'47,"-34"3"0"-47,34 29 0 0,-68 101 0 47,36 31 0-47,-35 2 0 0,35-1 0 47,32-66 0-47,-33-32 0 0,33-68 0 31,0-32 0-31</inkml:trace>
  <inkml:trace contextRef="#ctx0" brushRef="#br0" timeOffset="502099.2982">28937 13922 512 0,'0'34'0'31,"0"32"0"-31,-32 1 0 0,32 31 0 47,32 1 0-47,3-33 0 0,29-132 0 47,3-33 0-47,-3-33 0 0,-30 33 0 46,-34 33 0-46,0 34 0 0</inkml:trace>
  <inkml:trace contextRef="#ctx0" brushRef="#br0" timeOffset="502517.1786">29400 14583 512 0,'0'100'0'47,"0"-35"0"-47,0-30 0 0,0 63 0 47,0-31 0-47,-32-101 0 0,64 1 0 47,-32-132 0-47,33-32 0 0,34-68 0 31,-1 33 0-31,0 68 0 16,0 97 0 15,-66 100 0-31,0 65 0 0,-34 35 0 47,2-33 0-47,-34-1 0 0,33-67 0 47,33-32 0-47</inkml:trace>
  <inkml:trace contextRef="#ctx0" brushRef="#br0" timeOffset="502931.0715">29930 14121 512 0,'0'99'0'63,"0"-33"0"-63,-33 34 0 0,33 66 0 46,-33-66 0-46,-1-4 0 0,34-96 0 47,0-96 0-47,34-71 0 0,32-32 0 32,0-65 0-32,33 100 0 0,-67 97 0 46,1 100 0-46,-33 99 0 0,0 33 0 47,-65 0 0-47,32-32 0 0,-2-67 0 47,4-66 0-47,62-66 0 0</inkml:trace>
  <inkml:trace contextRef="#ctx0" brushRef="#br0" timeOffset="503369.8987">30294 14155 512 0,'33'0'0'47,"0"-34"0"-47,-33 2 0 0,66-2 0 47,-33-31 0-47,-33-3 0 0,-33 36 0 47,-33 32 0-47,33 100 0 0,33-1 0 47,0 32 0-47,64-31 0 0,4-34 0 31,-3-33 0-15,-31-66 0-16,-1-67 0 31,-1-31 0-31,2 31 0 0,-1 35 0 47,34 31 0-47,-34 34 0 0,0 34 0 47,-1-34 0-47,1 0 0 0</inkml:trace>
  <inkml:trace contextRef="#ctx0" brushRef="#br0" timeOffset="506025.7909">31683 13758 512 0,'0'-33'0'47,"32"33"0"-47,-32-32 0 0,34-2 0 47,31-34 0-47,2 36 0 0,-2 32 0 47,-31 32 0-47,-34 70 0 0,0 63 0 47,-67 32 0-47,-32 2 0 0,0-67 0 47,-1-33 0-47,35-132 0 0,65-33 0 46,33-34 0-46,-1-31 0 0,68 65 0 47,-66 66 0-47,31 32 0 0,-32 34 0 32</inkml:trace>
  <inkml:trace contextRef="#ctx0" brushRef="#br0" timeOffset="506183.3701">32047 14055 512 0,'0'34'0'47,"0"-2"0"-47,0 2 0 0,0-2 0 32,32 35 0-32,2-35 0 0</inkml:trace>
  <inkml:trace contextRef="#ctx0" brushRef="#br0" timeOffset="506611.2257">32310 13725 512 0,'34'-32'0'47,"-1"-2"0"-47,0 34 0 0,34-33 0 47,-2 33 0-47,2 67 0 0,-67-2 0 47,-67 35 0-47,2-2 0 0,-2-32 0 46,34-33 0-46,33-33 0 0,33-33 0 47,-1 33 0-47,3 33 0 0,-2 33 0 47,-33 33 0-47,-33-33 0 0,-2 0 0 47,-30-32 0-47,32-34 0 0,-1-34 0 16</inkml:trace>
  <inkml:trace contextRef="#ctx0" brushRef="#br0" timeOffset="506970.2645">32873 13626 512 0,'0'33'0'47,"0"1"0"-47,-33-2 0 0,-1 67 0 31,2 33 0-31,-1-33 0 0,66 33 0 47,33-99 0-47,33 1 0 0,0-68 0 63,-32 1 0-63,-34-33 0 0,-66 66 0 31,-65 34 0-31,30-2 0 0,2 1 0 31</inkml:trace>
  <inkml:trace contextRef="#ctx0" brushRef="#br0" timeOffset="515081.5617">31252 15379 512 0,'34'-34'0'47,"31"2"0"-47,3 32 0 0,30-33 0 62,-32 33 0-62,-34 0 0 0,-32 0 0 0</inkml:trace>
  <inkml:trace contextRef="#ctx0" brushRef="#br0" timeOffset="685558.0254">29335 15610 512 0,'33'-33'0'31,"-33"33"0"-31,0 0 0 0,0 0 0 63,0 0 0-63,0 0 0 0,0 0 0 31,0 0 0-31,0 0 0 0,0 0 0 47,0 0 0-47,0 0 0 0,0 0 0 31,0 0 0-31,0 0 0 16,0 0 0 15,-33 33 0-31,-2-1 0 0,35 2 0 47,-65 32 0-47,31 33 0 0,34 0 0 47,0-32 0-47,0 31 0 0,34-32 0 62,-34-34 0-62,33 36 0 0,-33-68 0 47,32 0 0-47,3-32 0 0,30-36 0 31,1-29 0-31,-32 30 0 0,-1 0 0 47,0 1 0-47,33-1 0 0,-66 2 0 31,32 32 0-15,-32 0 0-16,0 33 0 31,0 0 0-31,0 33 0 0,-32-33 0 63,32 33 0-63,0-33 0 0,0 0 0 31,0 0 0-31,0 0 0 0,32-33 0 63,-32 33 0-63,0 0 0 0,0 0 0 31,0-33 0-31,34 33 0 0,-34-34 0 47,0 34 0-32,0 34 0-15,-34-34 0 32,34 33 0-32,0 0 0 0,0-33 0 31</inkml:trace>
  <inkml:trace contextRef="#ctx0" brushRef="#br0" timeOffset="685907.088">29368 15775 512 0,'0'0'0'47,"-33"0"0"-47,33 32 0 0,-35 68 0 47,3 0 0-47,-1 31 0 0,-1-30 0 63,0-4 0-63,34-62 0 0,0-3 0 31,0-32 0-31,34-32 0 0,-34-36 0 16</inkml:trace>
  <inkml:trace contextRef="#ctx0" brushRef="#br0" timeOffset="686201.3016">30095 15775 512 0,'0'0'0'47,"32"0"0"-47,-32 0 0 0,33 0 0 47,35 32 0-47,-36-32 0 0,2 0 0 46,-34 0 0-46</inkml:trace>
  <inkml:trace contextRef="#ctx0" brushRef="#br0" timeOffset="686368.8543">30127 16038 512 0,'33'0'0'31,"35"0"0"-31,-36 0 0 0,35 0 0 47,-34 0 0-47,33 0 0 0,-33-31 0 31</inkml:trace>
  <inkml:trace contextRef="#ctx0" brushRef="#br0" timeOffset="686728.8929">31252 15775 512 0,'34'-33'0'31,"-34"0"0"-31,0 0 0 0,-34-33 0 47,-64 66 0-47,-69 32 0 0,3 68 0 47,65 32 0-47,99 68 0 0,66-71 0 47,99-61 0-47,0-100 0 0,-33-36 0 47,-33-65 0-47,-65 2 0 0,-34 65 0 46,-34 0 0-46,2 33 0 0,-1 0 0 32</inkml:trace>
  <inkml:trace contextRef="#ctx0" brushRef="#br0" timeOffset="687809.9985">29069 17197 512 0,'0'-32'0'31,"34"32"0"-31,-34 0 0 0,0-34 0 62,0 0 0-62,0 2 0 0,-34 32 0 47,-31 0 0-47,-34 66 0 0,-3 0 0 47,38 67 0-47,64-34 0 0,0-1 0 47,98-63 0-47,2-35 0 0,-33-67 0 31,-2 1 0-31,-65-33 0 0,0 65 0 47,-33 2 0-47,33-2 0 0,33 34 0 47,1 34 0-47,64-34 0 0,1-34 0 47,-31 1 0-47,-3 33 0 0,-32-32 0 47,-33 32 0-47</inkml:trace>
  <inkml:trace contextRef="#ctx0" brushRef="#br0" timeOffset="688001.4844">29731 17296 512 0,'32'0'0'46,"2"0"0"-46,33 0 0 0,-1 0 0 47,0 0 0-47</inkml:trace>
  <inkml:trace contextRef="#ctx0" brushRef="#br0" timeOffset="688147.0932">29797 17495 512 0,'33'-33'0'47,"34"33"0"-47,-1 0 0 0,33-33 0 31</inkml:trace>
  <inkml:trace contextRef="#ctx0" brushRef="#br0" timeOffset="688370.4948">30623 16966 512 0,'0'33'0'31,"0"33"0"-31,0 0 0 0,0 33 0 62,-32 33 0-62,32-32 0 0,0-35 0 32,32 2 0-32,-32-67 0 0</inkml:trace>
  <inkml:trace contextRef="#ctx0" brushRef="#br0" timeOffset="721560.4398">16403 16966 512 0,'0'0'0'47,"0"0"0"-47,0 33 0 0,0 0 0 47,0 32 0-47,0 35 0 0,0-1 0 47,0 67 0-47,0-66 0 0,0 31 0 31,0-66 0-31,0-32 0 0,0-66 0 47,-33-32 0-47,33-34 0 0,0-33 0 47,0 0 0-47,33-67 0 0,1 0 0 47,30 1 0-47,3 33 0 0,-1 97 0 47,0 36 0-47,-33 99 0 0,-33 32 0 62,0 34 0-62,-33-1 0 0,-33-33 0 31,0-1 0-31,-1-30 0 0,3-36 0 47,30 1 0-47,34 1 0 0</inkml:trace>
  <inkml:trace contextRef="#ctx0" brushRef="#br0" timeOffset="726738.5798">17494 16239 512 0,'0'-36'0'47,"-33"36"0"-47,0 0 0 0,0 36 0 47,0-4 0-47,0 68 0 0,-33 30 0 47,33 70 0-47,-1 31 0 0,68-32 0 31,-34-34 0-15,65-32 0-16,2-67 0 31,-34-34 0-31,33-32 0 0,-33-65 0 47,0 32 0-47</inkml:trace>
  <inkml:trace contextRef="#ctx0" brushRef="#br0" timeOffset="727231.2613">17626 16834 512 0,'0'-34'0'47,"0"2"0"-47,34 32 0 0,-2-67 0 46,1-33 0-46,34 35 0 0,-1-2 0 47,-33 67 0-47,0 100 0 0,-33 65 0 47,0 33 0-47,-66-33 0 0,0-32 0 47,-1-67 0-47,2-66 0 0,65-32 0 31,0-35 0-31,65 35 0 0,2-2 0 47,-1 68 0-47,-33-2 0 0,0 1 0 47,0 1 0-47,-33-34 0 0</inkml:trace>
  <inkml:trace contextRef="#ctx0" brushRef="#br0" timeOffset="727603.2663">18188 16966 512 0,'-34'0'0'46,"34"0"0"-46,0 0 0 0,0 33 0 47,-32 0 0-47,32 0 0 0,0-1 0 47,0-32 0-47,0 34 0 0,0-34 0 47,0 0 0-47,0-34 0 0</inkml:trace>
  <inkml:trace contextRef="#ctx0" brushRef="#br0" timeOffset="727957.3485">18188 16303 512 0,'0'-32'0'31,"0"64"0"-31,0-32 0 0,0 68 0 47,0 30 0-47,0 2 0 0,0 0 0 47,0-1 0-47,34-33 0 0,-1-32 0 31,0-68 0-31</inkml:trace>
  <inkml:trace contextRef="#ctx0" brushRef="#br0" timeOffset="728177.7304">18321 16403 512 0,'-33'33'0'47,"33"32"0"-47,-33 69 0 0,0 31 0 31,-1 1 0-31,0-1 0 0,2-66 0 47,32-65 0-47</inkml:trace>
  <inkml:trace contextRef="#ctx0" brushRef="#br0" timeOffset="728335.3052">18354 17097 512 0,'33'34'0'47,"-33"-34"0"-47,0 0 0 0,33 34 0 31,1-34 0-31</inkml:trace>
  <inkml:trace contextRef="#ctx0" brushRef="#br0" timeOffset="728659.4385">18652 16569 512 0,'33'0'0'63,"-33"0"0"-63,33 0 0 0,33-68 0 31,0 36 0-31,-1-1 0 0,2 33 0 62,-34 33 0-62,1 67 0 0,-68 65 0 32,1-31 0-32,-1 30 0 15,1-99 0 17,2-31 0-32,31-34 0 0</inkml:trace>
  <inkml:trace contextRef="#ctx0" brushRef="#br0" timeOffset="729127.1871">19809 16271 512 0,'0'0'0'31,"0"0"0"-31,0 32 0 0,33-32 0 47,-66 68 0-47,-34-36 0 0,-32 66 0 62,34-30 0-62,-35-2 0 0,100-32 0 32,0 31 0-32,100-31 0 0,-35-34 0 46,34 32 0-46,-32 2 0 0,-34-34 0 47,0 0 0-47</inkml:trace>
  <inkml:trace contextRef="#ctx0" brushRef="#br0" timeOffset="730156.4308">20305 16569 512 0,'0'0'0'47,"0"0"0"-47,33 32 0 0,34 68 0 31,0-1 0-31,-3 33 0 16,36-32 0 15,-67-35 0-31,0-31 0 0</inkml:trace>
  <inkml:trace contextRef="#ctx0" brushRef="#br0" timeOffset="730403.7688">20636 16635 512 0,'0'0'0'32,"-33"0"0"-32,0 34 0 0,-33 65 0 62,0 1 0-62,-2 31 0 0,36 1 0 31,-1-66 0-31,0-33 0 0,66-33 0 32</inkml:trace>
  <inkml:trace contextRef="#ctx0" brushRef="#br0" timeOffset="730843.5935">20338 16271 512 0,'0'0'0'31,"0"32"0"-31,32-32 0 0,3 33 0 47,32 2 0-47,-3-3 0 0,3-32 0 47,-1 0 0-47,-33-32 0 0,-1 32 0 47,2 0 0-47</inkml:trace>
  <inkml:trace contextRef="#ctx0" brushRef="#br0" timeOffset="731787.0658">21496 16336 512 0,'0'0'0'47,"0"35"0"-47,0-35 0 0,-33 32 0 31,0 34 0-31,-67 34 0 0,36 0 0 47,-4-1 0-47,35-33 0 0,66-32 0 47,67-2 0-47,-34 0 0 0,33-32 0 47,-33 34 0-47,0-34 0 0,-66 33 0 16</inkml:trace>
  <inkml:trace contextRef="#ctx0" brushRef="#br0" timeOffset="732317.6453">21992 16371 512 0,'0'0'0'47,"0"-35"0"-47,33 2 0 0,-1 1 0 47,2-36 0-47,32 36 0 0,-33 32 0 47,1 32 0-47,-1 68 0 0,-66 98 0 47,-1 2 0-47,-65-1 0 0,33-34 0 47,0-99 0-47,32-100 0 0,34-64 0 47,67-1 0-47,-2-1 0 0,35 68 0 31,-33 64 0-31,-34 36 0 16,-1-36 0 15,2 0 0-31</inkml:trace>
  <inkml:trace contextRef="#ctx0" brushRef="#br0" timeOffset="732643.7738">22653 16203 512 0,'0'0'0'47,"-32"0"0"-47,32 36 0 0,0-36 0 47,0 64 0-47,32 4 0 0,35 30 0 31,-67 34 0-15,33-32 0-16,-66-1 0 31,0-31 0-31,-33-68 0 0,-2-34 0 47,4-66 0-47</inkml:trace>
  <inkml:trace contextRef="#ctx0" brushRef="#br0" timeOffset="732776.4198">22687 16171 512 0,'33'-33'0'47,"66"0"0"-47,-33 2 0 0,65-5 0 47,-63 36 0-47,-3 0 0 0</inkml:trace>
  <inkml:trace contextRef="#ctx0" brushRef="#br0" timeOffset="741069.2202">23315 16701 512 0,'0'33'0'63,"0"-33"0"-63,0 0 0 0,0 0 0 31,0 0 0-31,0 0 0 0,0 34 0 16</inkml:trace>
  <inkml:trace contextRef="#ctx0" brushRef="#br0" timeOffset="741395.3499">23646 16239 512 0,'-34'32'0'47,"2"0"0"-47,32-32 0 0,-33 33 0 31,66 2 0-31,33 30 0 16,1 0 0 30,-36 3 0-46,36 32 0 0,-67-1 0 47,0-33 0-47,-67-32 0 0,2-68 0 16</inkml:trace>
  <inkml:trace contextRef="#ctx0" brushRef="#br0" timeOffset="741519.0169">23744 16239 512 0,'33'-36'0'47,"1"4"0"-47,-1-1 0 0,-1 0 0 16</inkml:trace>
  <inkml:trace contextRef="#ctx0" brushRef="#br0" timeOffset="741798.3208">23910 15709 512 0,'33'0'0'47,"34"33"0"-47,-34 0 0 0,67 33 0 47,-36 67 0-47,3 64 0 0,-67 68 0 31,-34-66 0-31,-31-34 0 0,33-33 0 47,-3-65 0-47</inkml:trace>
  <inkml:trace contextRef="#ctx0" brushRef="#br0" timeOffset="742858.4313">21198 17858 512 0,'-33'0'0'47,"66"33"0"-47,-33-33 0 0,68-33 0 47,-4 33 0-47,36-32 0 0,-34 32 0 16</inkml:trace>
  <inkml:trace contextRef="#ctx0" brushRef="#br0" timeOffset="743039.9467">21298 18089 512 0,'32'0'0'47,"2"0"0"-47,-1 35 0 0,0-35 0 32,0 32 0-17</inkml:trace>
  <inkml:trace contextRef="#ctx0" brushRef="#br0" timeOffset="743275.3173">21860 18156 512 0,'33'33'0'46,"-33"34"0"-46,32-34 0 0,-32 33 0 32,0 0 0-17,0 0 0-15,0-33 0 32</inkml:trace>
  <inkml:trace contextRef="#ctx0" brushRef="#br0" timeOffset="743757.0286">22389 17826 512 0,'0'0'0'47,"0"-35"0"-47,0 35 0 0,-66-33 0 47,32 33 0-47,-65 33 0 0,34 34 0 31,31-1 0-31,68 1 0 16,-2-34 0 15,68-33 0-31,-34-33 0 0,0 0 0 47,-34 33 0-47,2 33 0 0,-34 32 0 47,0 68 0-47,0 1 0 0,0-36 0 46,0-32 0-46,0-66 0 0,0 0 0 63</inkml:trace>
  <inkml:trace contextRef="#ctx0" brushRef="#br0" timeOffset="744183.8846">22919 17594 512 0,'0'0'0'62,"0"32"0"-62,0-32 0 0,0 36 0 47,32 28 0-47,-32 36 0 0,-32 32 0 31,32 34 0-15,0-34 0-16,-34-1 0 31,34-63 0-31,34-3 0 0,-34-65 0 47,0-33 0-47,32 1 0 0</inkml:trace>
  <inkml:trace contextRef="#ctx0" brushRef="#br0" timeOffset="744636.6719">23380 17562 512 0,'0'0'0'46,"33"0"0"-46,-33 32 0 0,0 0 0 47,0 35 0-47,0 66 0 0,0-1 0 47,0-1 0-47,0 36 0 0,0-68 0 47,0-33 0-47,0-32 0 0,34-34 0 47,-34-34 0-47</inkml:trace>
  <inkml:trace contextRef="#ctx0" brushRef="#br0" timeOffset="753642.6839">24175 17594 512 0,'0'0'0'46,"0"-32"0"-46,0 32 0 0,0 0 0 47,0-35 0-47,0 35 0 0,0 0 0 32,0 0 0-32,-32 67 0 0,-3 1 0 46,3 28 0-46,-34 4 0 0,31 0 0 47,3 31 0-47,-1 3 0 0,66-34 0 47,-1-2 0-47,3-64 0 0,63-34 0 47,-31-68 0-47,32-30 0 0,-35-2 0 47,-29 0 0-47,-35 35 0 0,0 32 0 47,-66 33 0-47,-1 33 0 0,2 32 0 47,-2 2 0-47,2 0 0 0,32-67 0 31,33 0 0-31</inkml:trace>
  <inkml:trace contextRef="#ctx0" brushRef="#br0" timeOffset="769130.11">30790 9855 512 0,'0'0'0'47,"0"0"0"-47,0 0 0 0,0 0 0 31,0 0 0-31,0 67 0 0,0-2 0 63,0 35 0-63,0 33 0 0,0-69 0 47,0 4 0-47,33-68 0 0,-33 0 0 46,65-34 0-46,-31-64 0 0,-1-35 0 47,-1-32 0-47,2 0 0 0,-2 32 0 32,-32 33 0-32,0 67 0 0,0 99 0 46,0 33 0-46,0 34 0 16,0 0 0 15,33-68 0-31,1-98 0 0,33-34 0 47,-2-98 0-47,-31 33 0 0,31 1 0 47,-65 31 0-47,0 100 0 0,-65 34 0 31,31 32 0-31</inkml:trace>
  <inkml:trace contextRef="#ctx0" brushRef="#br0" timeOffset="769499.1233">31583 10055 512 0,'0'-35'0'47,"0"2"0"-47,-33 33 0 0,0-33 0 47,-65 33 0-47,30 66 0 0,36 32 0 31,32 4 0-31,66-38 0 0,-1-30 0 63,68-68 0-63,-33-30 0 0,-68-38 0 47,2 4 0-47,0 32 0 0,-34 34 0 15</inkml:trace>
  <inkml:trace contextRef="#ctx0" brushRef="#br0" timeOffset="769747.4606">31913 10252 512 0,'33'0'0'47,"-33"-32"0"-47,0 32 0 0,34-66 0 47,33-33 0-47,-35-34 0 0,35 66 0 47,-35 34 0-47,-32 33 0 0,0 65 0 31</inkml:trace>
  <inkml:trace contextRef="#ctx0" brushRef="#br0" timeOffset="770219.1958">32310 10087 512 0,'-33'31'0'47,"33"5"0"-47,-32-3 0 0,32 32 0 47,0-33 0-47,0-32 0 0,32-64 0 47,35-2 0-47,-1-1 0 0,-34 0 0 31,3 102 0-31,-35 28 0 0,-35 6 0 47,35-36 0-47,0-33 0 0,68-66 0 47,-36-1 0-47,35 35 0 0,-2 32 0 47,-65 63 0-47,0 6 0 0,-31-4 0 47,31 1 0-47,0-66 0 0,0 0 0 31</inkml:trace>
  <inkml:trace contextRef="#ctx0" brushRef="#br0" timeOffset="770523.3796">33007 10087 512 0,'-34'0'0'62,"34"0"0"-62,-68 31 0 0,3 5 0 32,31-3 0-32,2 0 0 0,32-1 0 47,32-64 0-47,35 32 0 0,-1-33 0 46,2 0 0-46,-37 99 0 0,2-2 0 32,1 4 0-32,-34-35 0 0,33-33 0 47,-33-101 0-47</inkml:trace>
  <inkml:trace contextRef="#ctx0" brushRef="#br0" timeOffset="770725.837">33601 9194 512 0,'31'66'0'31,"-31"33"0"-31,-31 1 0 0,-2 130 0 47,-34 35 0-47,35-65 0 0,32-70 0 47,32-29 0-47</inkml:trace>
  <inkml:trace contextRef="#ctx0" brushRef="#br0" timeOffset="771906.676">31814 10616 512 0,'0'0'0'46,"0"0"0"-46,0-35 0 0,-31 35 0 47,-37 0 0-47,3 35 0 0,-35 32 0 32,0 31 0-32,35 35 0 0,65-35 0 62,34 1 0-62,64-33 0 0,0-66 0 47,-30 0 0-47,-2-66 0 0,-66 34 0 16</inkml:trace>
  <inkml:trace contextRef="#ctx0" brushRef="#br0" timeOffset="772421.3702">32047 10781 512 0,'0'-32'0'47,"0"64"0"-47,0 2 0 0,0-1 0 47,-34 65 0-47,1 2 0 0,33-1 0 47,-34-67 0-47,34 2 0 0,34-100 0 46,-1-33 0-46,33-33 0 0,33 33 0 47,0-1 0-47,-32 68 0 0,-34 64 0 47,-33 68 0-47,-33-1 0 0,-34 33 0 31,1-33 0-15,1-33 0-16,-2-33 0 31,1-33 0-31,66 0 0 0,34-33 0 47,-2-1 0-47</inkml:trace>
  <inkml:trace contextRef="#ctx0" brushRef="#br0" timeOffset="772605.8046">32609 10815 512 0,'34'0'0'47,"-3"0"0"-47,-31 0 0 0,33 65 0 47,-33 1 0-47,-33 34 0 0,33-1 0 47,-31-67 0-47</inkml:trace>
  <inkml:trace contextRef="#ctx0" brushRef="#br0" timeOffset="772783.3328">32707 10815 512 0,'34'0'0'47,"31"0"0"-47,2-34 0 0,98 2 0 63,-33-2 0-63,-34 2 0 0</inkml:trace>
  <inkml:trace contextRef="#ctx0" brushRef="#br0" timeOffset="772931.9333">32873 11012 512 0,'0'0'0'31,"66"0"0"-31,-32-32 0 0,31-2 0 47,2 2 0-47</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channel name="T" type="integer" max="2.14748E9" units="dev"/>
        </inkml:traceFormat>
        <inkml:channelProperties>
          <inkml:channelProperty channel="X" name="resolution" value="1057" units="1/cm"/>
          <inkml:channelProperty channel="Y" name="resolution" value="1820.38892" units="1/cm"/>
          <inkml:channelProperty channel="F" name="resolution" value="1065.625" units="1/dev"/>
          <inkml:channelProperty channel="T" name="resolution" value="1" units="1/dev"/>
        </inkml:channelProperties>
      </inkml:inkSource>
      <inkml:timestamp xml:id="ts0" timeString="2020-02-04T17:42:39.139"/>
    </inkml:context>
    <inkml:brush xml:id="br0">
      <inkml:brushProperty name="width" value="0.05292" units="cm"/>
      <inkml:brushProperty name="height" value="0.05292" units="cm"/>
      <inkml:brushProperty name="color" value="#FF0000"/>
    </inkml:brush>
  </inkml:definitions>
  <inkml:trace contextRef="#ctx0" brushRef="#br0">1585 11012 512 0,'0'0'0'47,"0"0"0"-47,0 0 0 0,0 0 0 47,0 0 0-47,34 0 0 0,0-32 0 47,31 32 0-47,34-34 0 0,-32 2 0 47,-3 32 0-47,-30 0 0 0,-34 66 0 47,-34 65 0-47,-64 34 0 0,33 1 0 47,-2-35 0-47,34-95 0 0,66-3 0 31,66-66 0-15,1-3 0-16,-1-28 0 31,-33-3 0-31,-31 34 0 0</inkml:trace>
  <inkml:trace contextRef="#ctx0" brushRef="#br0" timeOffset="204.4506">1653 11509 512 0,'0'0'0'47,"32"0"0"-47,36-34 0 0,-4 1 0 47,36 0 0-47,-35 33 0 0</inkml:trace>
  <inkml:trace contextRef="#ctx0" brushRef="#br0" timeOffset="451.7884">2445 11573 512 0,'0'36'0'31,"35"28"0"-31,-35-31 0 0,0 68 0 47,33-2 0-47,-1-32 0 0,-32-2 0 47,0-65 0-47,0-34 0 0</inkml:trace>
  <inkml:trace contextRef="#ctx0" brushRef="#br0" timeOffset="1453.1009">2611 11046 512 0,'33'0'0'32,"1"0"0"-32,-2-34 0 0,2 34 0 62,31-32 0-62</inkml:trace>
  <inkml:trace contextRef="#ctx0" brushRef="#br0" timeOffset="1611.6751">2710 11211 512 0,'34'0'0'47,"-2"-34"0"-47,1 34 0 0,1 0 0 31</inkml:trace>
  <inkml:trace contextRef="#ctx0" brushRef="#br0" timeOffset="3534.3172">3371 10352 512 0,'0'0'0'46,"0"0"0"-46,0 0 0 0,0 0 0 32,-31 0 0-32,31 0 0 0,0-34 0 47,0 0 0-47,31 2 0 0,3 0 0 46,-1 32 0-46,1-33 0 0,-2 66 0 32,0-1 0-32,3 68 0 0,-35-1 0 62,0 31 0-62,-35-28 0 0,-29-36 0 31,30-34 0-31,-33-64 0 0,36-2 0 47,31-65 0-47,31 33 0 0,3 34 0 63,33-3 0-63,-35 35 0 0,0 0 0 31,3 0 0-31,-35 0 0 16,33 0 0-1</inkml:trace>
  <inkml:trace contextRef="#ctx0" brushRef="#br0" timeOffset="3984.1094">3735 10087 512 0,'0'0'0'31,"33"0"0"-31,-33 0 0 0,0 0 0 63,0 31 0-63,0 38 0 0,0-4 0 31,0-33 0-31,0 2 0 0,33 0 0 47,34-34 0-47,-33-34 0 0,32 34 0 47,-34-34 0-47,-32-30 0 0,33 64 0 46,-33-66 0-46</inkml:trace>
  <inkml:trace contextRef="#ctx0" brushRef="#br0" timeOffset="4186.5682">4033 9954 512 0,'0'0'0'32,"0"33"0"-32,0 0 0 0,0 65 0 46,34 4 0-46,-68-4 0 0,34 0 0 63,0-31 0-63,0 0 0 0,0-67 0 16</inkml:trace>
  <inkml:trace contextRef="#ctx0" brushRef="#br0" timeOffset="4357.1101">4266 10451 512 0,'0'32'0'47,"0"-32"0"-47,0 35 0 0,0-3 0 31,0-1 0-31</inkml:trace>
  <inkml:trace contextRef="#ctx0" brushRef="#br0" timeOffset="4713.1559">4431 10187 512 0,'-34'-33'0'46,"34"33"0"-46,34 0 0 0,-2-36 0 47,1-27 0-47,66 28 0 0,-32 2 0 47,31 0 0-47,-63 66 0 0,-3 35 0 47,-32 31 0-47,0-1 0 0,-32 2 0 47,32-36 0-47,-35-29 0 0,70-35 0 31,-35-35 0-31</inkml:trace>
  <inkml:trace contextRef="#ctx0" brushRef="#br0" timeOffset="5874.0382">5125 10252 512 0,'0'0'0'47,"0"32"0"-47,0-32 0 0,0 0 0 47,0 0 0-47,33 0 0 0,-1 0 0 31,2 0 0-31,0 0 0 0,-1 0 0 47,-1 0 0-47,35 0 0 0,-35 0 0 47,1 0 0-47,-33 0 0 0,0 0 0 31</inkml:trace>
  <inkml:trace contextRef="#ctx0" brushRef="#br0" timeOffset="6693.8372">5754 9954 512 0,'0'0'0'47,"0"0"0"-47,0 0 0 0,0 0 0 47,0-32 0-47,0-3 0 0,32 3 0 46,1-1 0-46,0-32 0 0,34 30 0 47,-1 35 0-47,-33 35 0 0,-1 63 0 47,-32 34 0-47,0-1 0 0,-32 3 0 31,-35-34 0-31,35-67 0 0,-35-2 0 63,67-62 0-63,0-36 0 0,0 33 0 31,67 2 0-31,-1 0 0 0,-33 64 0 63,-1 0 0-63,2 2 0 0,-34-34 0 31,34 34 0-31,-34-68 0 0</inkml:trace>
  <inkml:trace contextRef="#ctx0" brushRef="#br0" timeOffset="7270.0795">6745 9590 512 0,'0'0'0'46,"0"0"0"-46,0 0 0 0,0-33 0 47,0 33 0-47,-32 0 0 0,-2-33 0 47,-31 66 0-47,-2-33 0 0,33 33 0 47,2 33 0-47,-2 0 0 0,34-31 0 47,0 30 0-47,0-65 0 0,34 0 0 31,-2 0 0-31,2-33 0 0,-1 1 0 63,33 32 0-63,-33 32 0 0,-33 1 0 31,0 67 0-31,-33-35 0 0,1 3 0 47,-2-36 0-47,-33-1 0 0,35-31 0 47,32 0 0-47</inkml:trace>
  <inkml:trace contextRef="#ctx0" brushRef="#br0" timeOffset="8900.7028">3272 11012 512 0,'0'0'0'47,"0"0"0"-47,0 0 0 0,0 0 0 47,33 0 0-47,2 0 0 0,30 0 0 47,34 0 0-47,-32 34 0 0,65-34 0 47,-34 0 0-47,36 0 0 0,-36 0 0 47,35 0 0-47,33-34 0 0,-35 2 0 46,34 32 0-46,-33-34 0 0,36 34 0 32,-5-32 0-17,37 32 0-15,-2-34 0 32,0 2 0-32,-33 32 0 0,-32 0 0 46,32-33 0-46,-32 33 0 0,-3 0 0 47,4 0 0-47,-35-34 0 0,0 34 0 47,-33 0 0-47,-32 0 0 0,-34 0 0 31,32 0 0-31,-64 34 0 0,-2-34 0 32</inkml:trace>
  <inkml:trace contextRef="#ctx0" brushRef="#br0" timeOffset="12149.984">10384 1388 512 0,'0'0'0'47,"-33"0"0"-47,33 0 0 0,33 0 0 47,-33 67 0-47,0-1 0 0,32-1 0 63,-32 35 0-63,0-1 0 0,0-31 0 31,0-3 0-31,0 2 0 0,0-2 0 47,0-65 0-47,32 32 0 0,-32-64 0 47,0 32 0-47,0-32 0 0</inkml:trace>
  <inkml:trace contextRef="#ctx0" brushRef="#br0" timeOffset="12535.9455">10812 1885 512 0,'0'0'0'32,"0"33"0"-32,0-33 0 0,0 67 0 46,0-34 0-46,0-1 0 0,0 0 0 47,0-32 0-47</inkml:trace>
  <inkml:trace contextRef="#ctx0" brushRef="#br0" timeOffset="12905.9515">11408 1455 512 0,'0'0'0'32,"0"0"0"-32,0 0 0 0,-33 33 0 62,0 0 0-62,-33 0 0 0,32-1 0 31,34-32 0-31,34 34 0 0,32 0 0 47,0-2 0-47,-31 35 0 0,-3-35 0 47,-32 2 0-47,-32 0 0 0,-36-2 0 31</inkml:trace>
  <inkml:trace contextRef="#ctx0" brushRef="#br0" timeOffset="13103.4219">11674 1323 512 0,'32'0'0'63,"34"-33"0"-63,-33 33 0 0,67-34 0 47,-1 34 0-47,-33 0 0 0,-33 34 0 31,-33-1 0-31</inkml:trace>
  <inkml:trace contextRef="#ctx0" brushRef="#br0" timeOffset="13417.5794">10119 2480 512 0,'0'32'0'32,"33"-32"0"-32,66-32 0 0,132-1 0 62,99-34 0-62,36 2 0 0,-3 0 0 31,-132 30 0-31,-65 2 0 0,-100 33 0 47,-66 0 0-47</inkml:trace>
  <inkml:trace contextRef="#ctx0" brushRef="#br0" timeOffset="14041.9037">10219 3373 512 0,'0'0'0'47,"0"0"0"-47,0 33 0 0,32 34 0 47,1 33 0-47,34 32 0 0,-2-35 0 47,1-29 0-47,1-68 0 0,-67-33 0 31,0-67 0-31,-34-32 0 0,1 32 0 47,-1 35 0-47,68 31 0 0,33 1 0 31,65-32 0-15,33 31 0-16,34-66 0 47,-2 1 0-47,-31 33 0 0,-66 0 0 31,-34 33 0-31,-32 33 0 0,-68 33 0 31</inkml:trace>
  <inkml:trace contextRef="#ctx0" brushRef="#br0" timeOffset="14312.1785">10978 3440 512 0,'0'0'0'32,"0"0"0"-32,0 33 0 0,0-1 0 46,0 68 0-46,0 0 0 0,0-3 0 47,0-29 0-47,0-3 0 0,0-33 0 32</inkml:trace>
  <inkml:trace contextRef="#ctx0" brushRef="#br0" timeOffset="14649.2744">11475 3473 512 0,'-32'-33'0'47,"32"33"0"-47,-35 33 0 0,-31-1 0 31,0 36 0-31,32 29 0 0,34-30 0 47,68-2 0-47,-3-65 0 0,3-32 0 47,-3-68 0-47,-32 35 0 0,-33 0 0 46,0 30 0-46,0 35 0 0,33 0 0 32</inkml:trace>
  <inkml:trace contextRef="#ctx0" brushRef="#br0" timeOffset="14920.5477">11972 3373 512 0,'0'0'0'46,"-34"33"0"-46,1-33 0 0,-1 34 0 47,-32 31 0-47,33 35 0 0,33-35 0 47,66-30 0-47,-33-35 0 0,34-68 0 31,-33 4 0-31,-2-36 0 0,-32 67 0 63,0-34 0-63</inkml:trace>
  <inkml:trace contextRef="#ctx0" brushRef="#br0" timeOffset="15224.7308">12634 2250 512 0,'-35'0'0'31,"35"0"0"-31,0 0 0 0,35 0 0 47,29 32 0-47,36-32 0 0,32 0 0 47,-65 0 0-47</inkml:trace>
  <inkml:trace contextRef="#ctx0" brushRef="#br0" timeOffset="15393.2762">12731 2512 512 0,'35'0'0'47,"-3"0"0"-47,34 0 0 0,0 0 0 47,33 0 0-47</inkml:trace>
  <inkml:trace contextRef="#ctx0" brushRef="#br0" timeOffset="17742.971">14053 1290 512 0,'0'0'0'47,"0"0"0"-47,0 33 0 0,0 32 0 31,0 35 0-31,0-2 0 0,0-30 0 62,35-3 0-62,-35 1 0 0</inkml:trace>
  <inkml:trace contextRef="#ctx0" brushRef="#br0" timeOffset="17913.5111">14286 1918 512 0,'0'0'0'46,"0"0"0"-46,0 0 0 0,0 0 0 47,33 0 0-47</inkml:trace>
  <inkml:trace contextRef="#ctx0" brushRef="#br0" timeOffset="18158.8548">14816 1323 512 0,'-33'0'0'47,"-1"0"0"-47,68 33 0 0,-1-1 0 47,0 35 0-47,-1 32 0 0,0 1 0 31,2-1 0-31,-68-33 0 16,2-32 0-1</inkml:trace>
  <inkml:trace contextRef="#ctx0" brushRef="#br0" timeOffset="18328.3979">15146 1356 512 0,'67'-33'0'31,"31"0"0"-31,-32 33 0 0,67 0 0 63,-34-34 0-63,-65 68 0 0,-2-34 0 15</inkml:trace>
  <inkml:trace contextRef="#ctx0" brushRef="#br0" timeOffset="18597.677">13989 2380 512 0,'32'0'0'31,"0"0"0"-31,36 0 0 0,130-31 0 47,0-36 0-47,34 35 0 0,-68 32 0 47,-30 0 0-47,-134 65 0 0</inkml:trace>
  <inkml:trace contextRef="#ctx0" brushRef="#br0" timeOffset="18814.0961">14419 2843 512 0,'0'0'0'31,"0"35"0"-31,33-3 0 0,-33 34 0 32,0 67 0-32,0-34 0 0,0-33 0 47,31 0 0-47</inkml:trace>
  <inkml:trace contextRef="#ctx0" brushRef="#br0" timeOffset="19117.2798">14980 2811 512 0,'0'-33'0'47,"-33"66"0"-47,-33-1 0 0,1 35 0 46,-2 32 0-46,34 1 0 0,100-1 0 47,-1-66 0-47,65-66 0 0,-31-34 0 32,-34-31 0-32,-32-2 0 0,-34 0 0 46,0 2 0-46</inkml:trace>
  <inkml:trace contextRef="#ctx0" brushRef="#br0" timeOffset="19273.861">15707 2282 512 0,'0'0'0'46,"34"0"0"-46,-1 0 0 0,0-32 0 32</inkml:trace>
  <inkml:trace contextRef="#ctx0" brushRef="#br0" timeOffset="19407.5029">15707 2547 512 0,'34'-35'0'31,"-1"35"0"-31,0-32 0 0,33 32 0 31</inkml:trace>
  <inkml:trace contextRef="#ctx0" brushRef="#br0" timeOffset="19814.4118">16403 2580 512 0,'0'32'0'47,"0"3"0"-47,-33-3 0 0,33 1 0 15,0-33 0-15,0-33 0 16,0 1 0 31,0-35 0-47,0 67 0 0,0 0 0 31,0 32 0-31,0 35 0 0,0-34 0 47,-34 0 0-47,34-33 0 0,34-33 0 63,-34 0 0-63</inkml:trace>
  <inkml:trace contextRef="#ctx0" brushRef="#br0" timeOffset="20185.4157">17064 1620 512 0,'0'0'0'47,"-33"0"0"-47,33 34 0 0,0 31 0 47,0 35 0-47,-33 99 0 0,0 33 0 31,-1-35 0-31,34-32 0 15,-32-65 0 17,32-100 0-32,32-33 0 0,2-66 0 31,32-1 0-15</inkml:trace>
  <inkml:trace contextRef="#ctx0" brushRef="#br0" timeOffset="20509.5439">17825 1753 512 0,'0'0'0'47,"0"0"0"-47,-33 0 0 0,33 32 0 46,-33 36 0-46,-1 32 0 0,1 29 0 47,1 4 0-47,-2 32 0 0,1-65 0 47,0-68 0-47,0-32 0 0,0-65 0 47,0-33 0-47,33-36 0 0</inkml:trace>
  <inkml:trace contextRef="#ctx0" brushRef="#br0" timeOffset="20657.1517">17825 1785 512 0,'33'-32'0'31,"33"32"0"-31,0-34 0 0,66 1 0 47,-32 33 0-47,-34-32 0 0,-33-2 0 31</inkml:trace>
  <inkml:trace contextRef="#ctx0" brushRef="#br0" timeOffset="22962.4712">4397 12336 512 0,'0'-33'0'47,"0"33"0"-47,0-33 0 0,-33 1 0 47,33 32 0-47,33 32 0 0,-33 1 0 31,0 0 0-31,0 0 0 0,0-33 0 63,34 0 0-63,-34 0 0 0,0-33 0 31,-34 33 0-31,34-33 0 0,34 33 0 31</inkml:trace>
  <inkml:trace contextRef="#ctx0" brushRef="#br0" timeOffset="23322.5059">4827 11573 512 0,'33'0'0'47,"-33"0"0"-47,34 69 0 0,-34-5 0 47,0 68 0-47,34 3 0 0,-34-3 0 47,0 1 0-47,0-101 0 0,0 1 0 47,0-33 0-47,31-33 0 0,-31 1 0 16</inkml:trace>
  <inkml:trace contextRef="#ctx0" brushRef="#br0" timeOffset="23897.958">5489 11409 512 0,'33'-33'0'46,"-33"33"0"-46,0-32 0 0,31 32 0 63,-62-34 0-63,-2 34 0 0,-1 0 0 31,-31 0 0-31,-2 66 0 0,2 0 0 47,31 34 0-47,34-33 0 0,0-3 0 47,0 5 0-47,34-38 0 0,-1-31 0 47,-33 0 0-47,65-31 0 0,-31-5 0 31,-2 36 0-31,35 0 0 16,-34 0 0 15,-2 67 0-31,-31 31 0 0,-31 4 0 47,-36-4 0-47,2-31 0 0,-34-35 0 47,66-64 0-47</inkml:trace>
  <inkml:trace contextRef="#ctx0" brushRef="#br0" timeOffset="25325.1314">1520 14187 512 0,'-34'0'0'31,"34"0"0"-31,0 0 0 0,0 33 0 47,34-33 0-47,31 0 0 0,35 0 0 47,0-33 0-47,-35 33 0 0,2 33 0 46,-36 67 0-46,-62 65 0 0,-69 2 0 47,1 29 0-47,0-63 0 0,33-33 0 47,66-67 0-47,66-33 0 0,68 0 0 47,-37 0 0-47,1-33 0 0,3-2 0 31,-68 3 0-31,-33 32 0 0,0-33 0 47</inkml:trace>
  <inkml:trace contextRef="#ctx0" brushRef="#br0" timeOffset="25584.4328">1387 14914 512 0,'0'-33'0'31,"0"33"0"-31,34 0 0 0,31-33 0 63,2 33 0-63,33-32 0 0,0 32 0 47,-3 0 0-47,1 0 0 0,-30 0 0 15</inkml:trace>
  <inkml:trace contextRef="#ctx0" brushRef="#br0" timeOffset="25933.4965">2312 14816 512 0,'34'0'0'31,"32"0"0"-31,-33 0 0 0,35 0 0 47,-3 32 0-47,-65 1 0 0,-33 67 0 47,-67 0 0-47,35-35 0 0,31 2 0 46,34-67 0-46,66 0 0 0,2-33 0 47,30-1 0-47,-32 34 0 0,0 0 0 16</inkml:trace>
  <inkml:trace contextRef="#ctx0" brushRef="#br0" timeOffset="27360.6684">3340 13890 512 0,'0'0'0'31,"0"0"0"-31,0-32 0 0,31-2 0 47,36 1 0-47,-1 0 0 0,-34-32 0 47,36 65 0-47,-36 65 0 0,-32 67 0 47,0 0 0-47,-65 33 0 0,30-32 0 47,-29-67 0-47,30-66 0 0,1-66 0 31,33-34 0-31,67 1 0 0,-3 67 0 47,4 32 0-47,-3 32 0 0,-31 2 0 47,-2 31 0-47,1-31 0 0</inkml:trace>
  <inkml:trace contextRef="#ctx0" brushRef="#br0" timeOffset="27732.6704">4132 13693 512 0,'0'0'0'31,"0"0"0"-31,-33 0 0 0,33 0 0 47,-32 0 0-47,32 32 0 0,32 1 0 47,1 33 0-47,1 32 0 0,-34 2 0 47,32-1 0-47,-64-33 0 0,-2 1 0 47,1-67 0-47,-33-34 0 0</inkml:trace>
  <inkml:trace contextRef="#ctx0" brushRef="#br0" timeOffset="27925.1521">4099 13493 512 0,'0'0'0'47,"33"0"0"-47,1 0 0 0,31 0 0 63,3-34 0-63,-3 34 0 0,2 0 0 31,-35 0 0-31</inkml:trace>
  <inkml:trace contextRef="#ctx0" brushRef="#br0" timeOffset="29409.1707">7671 10683 512 0,'0'32'0'47,"0"-32"0"-47,34 0 0 0,31 0 0 31,-30 0 0-31,-4-32 0 0</inkml:trace>
  <inkml:trace contextRef="#ctx0" brushRef="#br0" timeOffset="29570.803">7705 10946 512 0,'32'0'0'47,"1"0"0"-47,2-32 0 0,-4 32 0 47,36-34 0-47</inkml:trace>
  <inkml:trace contextRef="#ctx0" brushRef="#br0" timeOffset="29971.6602">8431 10318 512 0,'0'0'0'31,"0"0"0"-31,0-34 0 0,34 34 0 47,33-32 0-47,31 0 0 0,-32-1 0 47,2 0 0-47,-37 33 0 0</inkml:trace>
  <inkml:trace contextRef="#ctx0" brushRef="#br0" timeOffset="30186.0853">9060 10220 512 0,'0'0'0'31,"0"0"0"-31,33 32 0 0,1 0 0 47,-34 2 0-47,33 33 0 0</inkml:trace>
  <inkml:trace contextRef="#ctx0" brushRef="#br0" timeOffset="30611.9463">9457 9624 512 0,'0'-34'0'47,"67"-32"0"-47,-35 66 0 0,66-33 0 47,-30 33 0-47,-2 66 0 0,-66 33 0 47,-66 67 0-47,-2-1 0 0,2-65 0 31,34-69 0-31,32-31 0 0,67 0 0 47,-1-31 0-47,1 31 0 16,-2 31 0 15,-31 38 0-31,-68-4 0 0,1 35 0 47,-33-36 0-47,-2-29 0 0</inkml:trace>
  <inkml:trace contextRef="#ctx0" brushRef="#br0" timeOffset="30916.126">8465 10880 512 0,'0'-32'0'47,"67"32"0"-47,31-33 0 0,134-1 0 31,98-32 0-15,34 34 0-16,-33-1 0 31,-99-1 0-31,-100 34 0 0,-99 0 0 47,0 0 0-47,-33 0 0 0,-33 34 0 31</inkml:trace>
  <inkml:trace contextRef="#ctx0" brushRef="#br0" timeOffset="31468.6437">8630 11838 512 0,'0'33'0'63,"0"2"0"-63,0-35 0 0,33 34 0 47,-33-1 0-47,33-33 0 0,-33 31 0 31,0-31 0-31</inkml:trace>
  <inkml:trace contextRef="#ctx0" brushRef="#br0" timeOffset="31827.6806">8994 11344 512 0,'0'0'0'31,"0"-34"0"-31,35 34 0 0,-35 0 0 47,31 66 0-47,-31 0 0 0,0 34 0 47,-31 31 0-47,31-31 0 0,-35-2 0 47,70-63 0-47,-35-35 0 0</inkml:trace>
  <inkml:trace contextRef="#ctx0" brushRef="#br0" timeOffset="32065.0426">9457 11310 512 0,'0'0'0'47,"34"0"0"-47,-34 34 0 0,33 31 0 46,-1 35 0-46,-32 0 0 0,0-3 0 47,0-30 0-47,-65-33 0 0,-2-68 0 32,36-33 0-32</inkml:trace>
  <inkml:trace contextRef="#ctx0" brushRef="#br0" timeOffset="32188.7133">9588 11244 512 0,'35'0'0'47,"-4"-33"0"-47,4 33 0 0,64-34 0 32</inkml:trace>
  <inkml:trace contextRef="#ctx0" brushRef="#br0" timeOffset="32560.7134">10448 10980 512 0,'34'0'0'32,"-1"-34"0"-32,1 34 0 0,32-32 0 47</inkml:trace>
  <inkml:trace contextRef="#ctx0" brushRef="#br0" timeOffset="32797.0792">11079 10848 512 0,'-34'32'0'47,"68"-32"0"-47,-2 0 0 0,67 0 0 47,1 0 0-47,-35 0 0 0,-32-32 0 47,2 32 0-47</inkml:trace>
  <inkml:trace contextRef="#ctx0" brushRef="#br0" timeOffset="34044.7305">11079 11276 512 0,'0'0'0'47,"32"0"0"-47,-32 0 0 0,67 0 0 31,-35-32 0-31,34-1 0 0,33-1 0 47,-31 2 0-47</inkml:trace>
  <inkml:trace contextRef="#ctx0" brushRef="#br0" timeOffset="34238.212">11838 10880 512 0,'0'0'0'47,"0"-32"0"-47,33 32 0 0,1-33 0 46,33 33 0-46</inkml:trace>
  <inkml:trace contextRef="#ctx0" brushRef="#br0" timeOffset="34708.949">12169 10451 512 0,'0'-35'0'31,"33"4"0"-31,33-36 0 0,34 1 0 47,32 1 0-47,2 32 0 0,-70 99 0 47,4 66 0-47,-68 97 0 0,-68 5 0 47,-31-3 0-47,-34-66 0 0,2-66 0 47,64-133 0-47,67-65 0 0,33-66 0 47,34 67 0-47,65-1 0 0,2 99 0 47,-2 33 0-47,-68 33 0 0,-30-34 0 47,-1-32 0-47,-33 0 0 0,-33-32 0 15</inkml:trace>
  <inkml:trace contextRef="#ctx0" brushRef="#br0" timeOffset="42864.5761">4463 14121 512 0,'0'0'0'32,"0"0"0"-32,0 0 0 0,0 34 0 47,0-2 0-47,0-32 0 0,33 67 0 46,-33-35 0-46</inkml:trace>
  <inkml:trace contextRef="#ctx0" brushRef="#br0" timeOffset="43290.4381">4928 13824 512 0,'-34'0'0'31,"34"0"0"-31,0 34 0 0,0-34 0 47,34 32 0-47,-3 0 0 0,36 36 0 47,-35-3 0-47,1 1 0 0,1 0 0 47,-68 1 0-47,1-1 0 0,-33-34 0 47,33 2 0-47,-32-100 0 0</inkml:trace>
  <inkml:trace contextRef="#ctx0" brushRef="#br0" timeOffset="43483.9226">4928 13725 512 0,'0'0'0'62,"31"0"0"-62,2-32 0 0,33 32 0 32,34-34 0-32,-34 34 0 0,1 0 0 46,-2-33 0-46</inkml:trace>
  <inkml:trace contextRef="#ctx0" brushRef="#br0" timeOffset="43754.1884">5553 14022 512 0,'0'-32'0'47,"34"32"0"-47,1 0 0 0,-2-34 0 47,32 0 0-47,-31 2 0 0,-2 32 0 31,-32 0 0-31</inkml:trace>
  <inkml:trace contextRef="#ctx0" brushRef="#br0" timeOffset="44271.8013">6084 13528 512 0,'0'0'0'47,"0"0"0"-47,0-35 0 0,0 35 0 47,66 0 0-47,-33-34 0 0,34 34 0 47,-2 34 0-47,-31 1 0 0,-2 63 0 47,-32 34 0-47,-66 0 0 0,1 0 0 31,-2-33 0-31,2-65 0 0,31-68 0 47,34-32 0-47,66 1 0 0,-33-3 0 47,34 68 0-47,-34 0 0 0,-1 34 0 47,2 0 0-47</inkml:trace>
  <inkml:trace contextRef="#ctx0" brushRef="#br0" timeOffset="44540.0805">6646 13493 512 0,'-32'-34'0'47,"32"34"0"-47,0 0 0 0,32 0 0 47,1 34 0-47,1 32 0 0,-2 34 0 46,0-1 0-46,-32 1 0 0,0-68 0 47,-64 0 0-47,-3-96 0 0</inkml:trace>
  <inkml:trace contextRef="#ctx0" brushRef="#br0" timeOffset="44685.6893">6811 13426 512 0,'66'0'0'31,"35"-31"0"-31,-36-3 0 0,67 1 0 47,-33-2 0-47,-32 35 0 0,-67 0 0 32</inkml:trace>
  <inkml:trace contextRef="#ctx0" brushRef="#br0" timeOffset="45192.3313">3735 14948 512 0,'-32'33'0'47,"-2"-66"0"-47,68 33 0 0,-2-34 0 46,135 1 0-46,97 0 0 0,165-32 0 47,34 30 0-47,66-30 0 0,-32 34 0 47,-68-5 0-47,-97 36 0 0,-101 36 0 47,-98-5 0-47,-35-31 0 0,-98 0 0 47,0 0 0-47,-33-31 0 0,0 31 0 16</inkml:trace>
  <inkml:trace contextRef="#ctx0" brushRef="#br0" timeOffset="46137.7919">4397 15544 512 0,'0'0'0'47,"0"0"0"-47,0 33 0 0,34-33 0 47,-34 33 0-47,32-1 0 0,-32-32 0 47,33 34 0-47,-33-68 0 0</inkml:trace>
  <inkml:trace contextRef="#ctx0" brushRef="#br0" timeOffset="46387.1279">4728 15280 512 0,'0'0'0'31,"0"33"0"-31,0-1 0 0,0 2 0 47,0 32 0-47,32-1 0 0,-64 2 0 47,32-2 0-47,0-31 0 0,0-34 0 31,0 0 0-31</inkml:trace>
  <inkml:trace contextRef="#ctx0" brushRef="#br0" timeOffset="46622.4929">5026 15345 512 0,'32'0'0'31,"1"0"0"-31,-33 0 0 0,67 34 0 47,-35 32 0-47,2-34 0 0,0 68 0 47,-68-67 0-47,0 33 0 0,-31-66 0 31</inkml:trace>
  <inkml:trace contextRef="#ctx0" brushRef="#br0" timeOffset="46768.1029">5224 15280 512 0,'34'0'0'31,"-1"-34"0"-31,32 1 0 0,1 33 0 47,1-33 0-47,-3 33 0 0</inkml:trace>
  <inkml:trace contextRef="#ctx0" brushRef="#br0" timeOffset="48252.5586">8465 14552 512 0,'0'0'0'31,"0"-33"0"-31,0 66 0 0,0-33 0 47,33 0 0-47,1 31 0 0,-34-31 0 47,0 0 0-47,32 33 0 0,-32-66 0 47,0 33 0-47,0-31 0 0,0-2 0 47,0 33 0-47,0-34 0 0,0 34 0 47,-32 0 0-47,-2 34 0 0,34 30 0 47,-33-31 0-47,-1 34 0 0,34-67 0 47,0 0 0-47,0 0 0 0,0-67 0 46,34 3 0-46,33-3 0 0,-2 1 0 16</inkml:trace>
  <inkml:trace contextRef="#ctx0" brushRef="#br0" timeOffset="48568.7083">8200 14848 512 0,'-31'0'0'32,"62"0"0"-32,2 0 0 0,0 0 0 46,68 0 0-46,-37-32 0 0,3 32 0 47,-33 0 0-47,31 0 0 0,-32 0 0 32</inkml:trace>
  <inkml:trace contextRef="#ctx0" brushRef="#br0" timeOffset="49064.378">9424 14089 512 0,'-31'0'0'47,"31"0"0"-47,0 0 0 0,0 66 0 47,0-1 0-47,0 1 0 0,31-32 0 46,-31-2 0-46,0-32 0 0,0-32 0 47,0-2 0-47,0 2 0 0,0-2 0 32</inkml:trace>
  <inkml:trace contextRef="#ctx0" brushRef="#br0" timeOffset="57782.2898">10482 13361 512 0,'0'0'0'47,"0"0"0"-47,0 0 0 0,0 0 0 47,0 0 0-47,0 34 0 0,-34-34 0 47,2 0 0-47,0 31 0 0,-35-31 0 47,34 33 0-47,-32-33 0 0,31 34 0 47,1-34 0-47,33 0 0 0,0 0 0 47,0 35 0-47,33 28 0 0,-33-28 0 31,0 64 0-31,34-33 0 0,-34-33 0 47,0 1 0-47,0-34 0 0,0 0 0 47,0 0 0-47,32 0 0 0,-32-67 0 47,33 34 0-47,0-32 0 0,1 31 0 46,-1 68 0-46,-1-2 0 0,0 34 0 47,-32 33 0-47,0-33 0 0,-32 33 0 47,0-65 0-47,-35-2 0 0,1 2 0 47,0-34 0-47,33 32 0 0,0-32 0 31,-1 33 0-31</inkml:trace>
  <inkml:trace contextRef="#ctx0" brushRef="#br0" timeOffset="58129.3473">9358 14683 512 0,'0'0'0'46,"35"-31"0"-46,63-5 0 0,34 36 0 47,66-33 0-47,-1 33 0 0,36 0 0 32,-36-31 0-32,-30 31 0 0,-67 0 0 46,-67 0 0-46,-66 31 0 0</inkml:trace>
  <inkml:trace contextRef="#ctx0" brushRef="#br0" timeOffset="58604.0759">9722 15411 512 0,'-33'0'0'47,"33"0"0"-47,0 0 0 0,0 0 0 47,0 34 0-47,0-2 0 0,33 1 0 47,-33 1 0-47,0-34 0 0,0-34 0 47,34 1 0-47,-34-33 0 0,32 34 0 31,-32 32 0-31,0 0 0 0,33 32 0 47,-33-32 0-47</inkml:trace>
  <inkml:trace contextRef="#ctx0" brushRef="#br0" timeOffset="58931.1975">10085 14981 512 0,'0'0'0'47,"0"33"0"-47,0-1 0 0,34 3 0 31,-34 64 0-31,0-33 0 0,0 1 0 47,0-1 0-47,0-34 0 0,0-32 0 47,0 0 0-47</inkml:trace>
  <inkml:trace contextRef="#ctx0" brushRef="#br0" timeOffset="59347.0821">10515 14981 512 0,'34'0'0'47,"-34"-33"0"-47,34 33 0 0,-34 0 0 31,0 0 0-31,-34 0 0 0,0 33 0 47,-33-33 0-47,35 33 0 0,0-1 0 47,32 3 0-47,32-35 0 0,0 33 0 47,2-1 0-47,-1 35 0 0,-33 0 0 47,0-34 0-47,-33-33 0 0,-1 0 0 47,2-33 0-47</inkml:trace>
  <inkml:trace contextRef="#ctx0" brushRef="#br0" timeOffset="59514.6333">10615 14914 512 0,'33'-33'0'32,"34"33"0"-32,-34 0 0 0,65-33 0 62,2 1 0-62,-68-1 0 0</inkml:trace>
  <inkml:trace contextRef="#ctx0" brushRef="#br0" timeOffset="79158.9324">11640 14583 512 0,'0'-31'0'47,"34"-2"0"-47,-2-34 0 0,1 1 0 47,33-34 0-47,0 34 0 0,-32 33 0 31,-34 66 0-31</inkml:trace>
  <inkml:trace contextRef="#ctx0" brushRef="#br0" timeOffset="79327.4815">11706 14748 512 0,'0'0'0'31,"33"0"0"-31,-33-32 0 0,33 32 0 63,33 0 0-63,-33-33 0 0</inkml:trace>
  <inkml:trace contextRef="#ctx0" brushRef="#br0" timeOffset="79866.0367">12202 13922 512 0,'0'-32'0'31,"0"32"0"-31,0 0 0 16,33-66 0 15,33 0 0-31,35 1 0 0,-37-2 0 47,36 67 0-47,-67 67 0 0,-33 64 0 47,-66 35 0-47,33-1 0 0,-33-66 0 47,34-99 0-47,32-34 0 0,64-31 0 47,3 31 0-47,34 34 0 0,-70 66 0 47,-31 67 0-47,-31 32 0 0,-70 2 0 47,34-71 0-47,-31-28 0 0,31-36 0 31,67-32 0-16,0-65 0-15</inkml:trace>
  <inkml:trace contextRef="#ctx0" brushRef="#br0" timeOffset="80035.5821">12731 14552 512 0,'35'0'0'47,"-35"31"0"-47,0-31 0 0,32 33 0 47,-32-33 0-47,0 0 0 0,32 0 0 15</inkml:trace>
  <inkml:trace contextRef="#ctx0" brushRef="#br0" timeOffset="80564.1658">13062 13890 512 0,'0'0'0'47,"0"0"0"-47,0-32 0 0,33-2 0 46,33 1 0-46,33-33 0 0,-32 34 0 47,32 32 0-47,-31 65 0 0,-68 35 0 47,0 32 0-47,-68 33 0 0,-31-34 0 47,32-65 0-47,35-66 0 0,64-32 0 31,2-2 0-15,65 2 0-16,-33 64 0 31,0 68 0-31,-66-1 0 0,-31-1 0 47,-37 2 0-47,3-67 0 0,-2-1 0 47,33-97 0-47,34-35 0 0</inkml:trace>
  <inkml:trace contextRef="#ctx0" brushRef="#br0" timeOffset="81025.9259">13757 13659 512 0,'0'-33'0'47,"33"33"0"-47,-33-35 0 0,66 3 0 46,33-34 0-46,-1 32 0 0,-30 1 0 47,-2 66 0-47,-66 67 0 0,-33 34 0 47,-33 63 0-47,-33-65 0 0,32-33 0 31,67-65 0-31,33-68 0 0,33 2 0 47,1 32 0-47,32 32 0 0,-33 34 0 47,-66 33 0-47,-33 1 0 0,-66-1 0 47,31-32 0-47,4-67 0 0,-3 0 0 16</inkml:trace>
  <inkml:trace contextRef="#ctx0" brushRef="#br0" timeOffset="98082.2968">17692 9624 512 0,'0'-34'0'46,"0"1"0"-46,-32 66 0 0,-35 1 0 32,1 99 0-32,-33 32 0 0,66 31 0 47,33-62 0-47,33-68 0 0,66-66 0 46,0-98 0-46,-33-35 0 0,-33 0 0 47,-33 1 0-47,-33 99 0 0,1 33 0 47,32 33 0-47</inkml:trace>
  <inkml:trace contextRef="#ctx0" brushRef="#br0" timeOffset="98665.1018">17858 9987 512 0,'0'-33'0'47,"0"1"0"-47,0 32 0 0,33 0 0 47,-33 32 0-47,0 34 0 0,33 32 0 47,-33-29 0-47,33-36 0 0,-33-1 0 31,33-32 0-31,-33-32 0 0,34-34 0 47,-34-1 0-47,0 0 0 0,0 34 0 47,0 66 0-47,32 34 0 0,-32-36 0 47,0 38 0-47,0-36 0 0,32 31 0 31,2-30 0-31,-34 0 0 0,32-68 0 62,-32 0 0-62,34-30 0 0,-34-38 0 47,0 71 0-47,0-36 0 0</inkml:trace>
  <inkml:trace contextRef="#ctx0" brushRef="#br0" timeOffset="99442.0171">18387 9822 512 0,'0'0'0'46,"0"0"0"-46,33-33 0 0,1 33 0 32,30-32 0-32,-31-3 0 0,35-31 0 47,-35 34 0-47,-33-35 0 0,-33 34 0 46,-35 66 0-46,35 34 0 0,1 66 0 47,64-3 0-47,1 3 0 0,35-66 0 47,31 0 0-47,0-34 0 0,-1-33 0 63,-31 0 0-63,33-33 0 0,-67-3 0 31,-33-62 0-31,33-35 0 0,-33 3 0 47,33-3 0-47,65 0 0 0,2 67 0 31,-34 0 0-31,34 33 0 0,-67 33 0 47,-33-33 0-47,0 33 0 0</inkml:trace>
  <inkml:trace contextRef="#ctx0" brushRef="#br0" timeOffset="100533.0931">16998 8765 512 0,'33'0'0'47,"-33"33"0"-47,0 32 0 0,33 67 0 47,-33 67 0-47,0 66 0 0,0 33 0 47,0-101 0-47,0-33 0 0,0-62 0 31,0-70 0-31,0-32 0 0,0-32 0 31</inkml:trace>
  <inkml:trace contextRef="#ctx0" brushRef="#br0" timeOffset="102748.15">20405 9524 512 0,'0'0'0'47,"0"33"0"-47,33-33 0 0,33 33 0 47,0-33 0-47,66 0 0 0,-66-33 0 46,1 33 0-46,-34 0 0 0</inkml:trace>
  <inkml:trace contextRef="#ctx0" brushRef="#br0" timeOffset="103142.9274">20868 9987 512 0,'-33'33'0'47,"33"-33"0"-47,33 35 0 0,-33 28 0 31,0-27 0-31,0-3 0 0,34 0 0 62,-34-66 0-62,0 0 0 0,0-3 0 47,0-27 0-47,0 63 0 0,0 32 0 47,0-1 0-47,0 5 0 0,0-3 0 31,0-33 0-15,0-33 0-16,32-34 0 16</inkml:trace>
  <inkml:trace contextRef="#ctx0" brushRef="#br0" timeOffset="104877.2772">21165 9128 512 0,'-33'0'0'47,"33"0"0"-47,0 0 0 0,0-33 0 47,0 1 0-47,0-2 0 0,33 0 0 47,33-31 0-47,33 31 0 0,-32-32 0 31,32 66 0-31,-66 0 0 0,0 100 0 47,0 65 0-47,-66 66 0 0,0 0 0 47,-33 1 0-47,0-34 0 0,-33-67 0 47,-1-29 0-47,1-70 0 0,0 0 0 47,1-32 0-47,31 0 0 0,0 0 0 47,33-32 0-47,2 32 0 0,32-32 0 47,32-1 0-47,2-36 0 0,-1 6 0 46,34 28 0-46,-33-31 0 0,30 34 0 32,-30 32 0-32,32 0 0 15,-33 0 0 17,33 0 0-32,0 65 0 0,1 3 0 46,32-5 0-46,-33 6 0 0,33-36 0 47,-33-1 0-47,-1 0 0 0,-30-32 0 47,-3 0 0-47,2 0 0 0,-34-32 0 47,0 0 0-47</inkml:trace>
  <inkml:trace contextRef="#ctx0" brushRef="#br0" timeOffset="106326.3895">16867 11609 512 0,'0'-36'0'31,"0"36"0"-31,-34 36 0 0,34-3 0 47,0 67 0-47,0 64 0 0,34-32 0 47,-2-32 0-47,34-68 0 0,33-97 0 47,0-36 0-47,-66 3 0 0,1-35 0 47,-34 66 0-47,0 34 0 0</inkml:trace>
  <inkml:trace contextRef="#ctx0" brushRef="#br0" timeOffset="106676.4483">17494 12071 512 0,'0'133'0'47,"0"-34"0"-47,0 1 0 0,-33 97 0 47,0-98 0-47,33-66 0 0,-33-66 0 47,33-99 0-47,33-66 0 0,33-100 0 47,0 34 0-47,66 99 0 0,-65 96 0 46,-34 138 0-46,-33 62 0 0,-67 2 0 47,2-35 0-47,-2-31 0 0,67-100 0 16</inkml:trace>
  <inkml:trace contextRef="#ctx0" brushRef="#br0" timeOffset="107059.4243">18188 11807 512 0,'0'133'0'31,"0"32"0"-31,-34-66 0 0,2 132 0 63,-34-66 0-63,34-99 0 0,-2-98 0 31,68-135 0-31,-2-62 0 0,34-36 0 47,34-2 0-47,-1 134 0 0,-33 102 0 47,-33 98 0-47,-66 66 0 15,0 31 0 17,-33 1 0-32,0-66 0 0,32-65 0 31,34-68 0-15</inkml:trace>
  <inkml:trace contextRef="#ctx0" brushRef="#br0" timeOffset="107619.9202">18718 11742 512 0,'33'-36'0'47,"0"36"0"-47,0-33 0 0,0-31 0 47,1 28 0-47,-34-28 0 0,-67 30 0 47,34 1 0-47,-66 66 0 0,66 34 0 47,33 33 0-47,0 31 0 0,33 2 0 47,66-35 0-47,1-64 0 0,-2-1 0 31,-31-100 0-31,-1 3 0 0,-33-38 0 47,-33 37 0-47,33 34 0 0,-33-5 0 47,33 36 0-47,1 0 0 0,30-64 0 47,3-36 0-47,66 0 0 0,-2 34 0 47,35 66 0-47,-67 0 0 0,0 33 0 46,-99-33 0-46,0 0 0 0</inkml:trace>
  <inkml:trace contextRef="#ctx0" brushRef="#br0" timeOffset="109240.5746">20801 11442 512 0,'0'0'0'31,"0"0"0"-31,-33 0 0 0,33 0 0 47,0-33 0-47,67 0 0 0,0-33 0 47,31 32 0-47,1 2 0 0,0 32 0 47,-66 100 0-47,-66 31 0 0,0 36 0 47,-33-36 0-47,0-66 0 0,33-65 0 31,33-31 0-31,33-3 0 0,0 34 0 63,33 65 0-63,-66 37 0 0,-33-4 0 31,-33 34 0-31,-1-64 0 0,3-36 0 47,30-64 0-47,68-36 0 15</inkml:trace>
  <inkml:trace contextRef="#ctx0" brushRef="#br0" timeOffset="109409.1216">21562 11742 512 0,'-33'31'0'47,"33"-31"0"-47,0 34 0 0,0 30 0 47,33-29 0-47,-33-35 0 0</inkml:trace>
  <inkml:trace contextRef="#ctx0" brushRef="#br0" timeOffset="109826.0043">21925 11177 512 0,'34'-32'0'62,"-1"-2"0"-62,32 2 0 0,3-35 0 32,31 67 0-32,-66 67 0 0,-33 31 0 62,-67 35 0-62,2-1 0 0,-3-65 0 47,36-67 0-47,64 0 0 0,2-34 0 31,32 68 0-31,1-1 0 0,-34 67 0 47,-33 31 0-47,-33 2 0 0,-34-35 0 31,1-98 0-31,32-31 0 16,2-36 0 15</inkml:trace>
  <inkml:trace contextRef="#ctx0" brushRef="#br0" timeOffset="110242.8967">22489 11046 512 0,'32'-34'0'47,"0"34"0"-47,2-32 0 0,32-2 0 47,34 2 0-47,-34 32 0 0,-33 32 0 31,-33 68 0-31,-67-1 0 0,2 32 0 47,-2-63 0-47,35-36 0 0,98-64 0 31,0 32 0-31,33 0 0 0,-32 32 0 63,-35 67 0-63,-32-1 0 0,-66 2 0 31,-66-31 0-31,32-69 0 0,0 0 0 31</inkml:trace>
  <inkml:trace contextRef="#ctx0" brushRef="#br0" timeOffset="111265.1449">19975 13030 512 0,'0'0'0'47,"0"0"0"-47,-33-33 0 0,-1 33 0 47,1 33 0-47,-66 65 0 0,1 67 0 31,-2 35 0-31,100-34 0 0,33-34 0 47,98-132 0-47,2-98 0 0,-33-36 0 47,-33-64 0-47,-35 67 0 0,-64 29 0 47,-3 38 0-47,-30 64 0 0</inkml:trace>
  <inkml:trace contextRef="#ctx0" brushRef="#br0" timeOffset="112074.9706">19809 14452 512 0,'0'0'0'47,"0"0"0"-47,0 67 0 0,0-3 0 31,0 101 0-31,0-32 0 0,33-33 0 63,-33 0 0-63,33-100 0 0</inkml:trace>
  <inkml:trace contextRef="#ctx0" brushRef="#br0" timeOffset="116069.2605">15675 16105 512 0,'0'0'0'47,"0"0"0"-47,0 0 0 0,32 33 0 47,-32 68 0-47,0 31 0 0,0 66 0 46,0 1 0-46,0-1 0 0,-32-99 0 47,32-33 0-47,0-66 0 0,0-34 0 32,-32-64 0-32,32-67 0 0,32-68 0 46,0-32 0-46,35 34 0 0,-1 33 0 47,0 66 0-47,1 99 0 0,-33 66 0 47,-2 66 0-47,0 1 0 0,-64 31 0 47,0 3 0-47,-35-37 0 0,0-30 0 47,34-34 0-47,0-33 0 0,33-65 0 16</inkml:trace>
  <inkml:trace contextRef="#ctx0" brushRef="#br0" timeOffset="116616.9037">16634 15642 512 0,'0'0'0'31,"0"-32"0"-31,0 32 0 0,0 0 0 47,-33 32 0-47,33-32 0 0,-33 34 0 47,0 32 0-47,-1-1 0 0,-30 68 0 47,30 1 0-47,1 31 0 0,-1 32 0 46,1 36 0-46,66-34 0 0,1-35 0 47,-1-65 0-47,33-65 0 0,0-2 0 47,-33-32 0-47,0-32 0 0,0 32 0 31,0-34 0-31</inkml:trace>
  <inkml:trace contextRef="#ctx0" brushRef="#br0" timeOffset="117264.056">16899 16371 512 0,'0'0'0'31,"0"-35"0"-31,0 35 0 0,0-65 0 47,0-3 0-47,32 3 0 0,2 1 0 47,32-3 0-47,-33 34 0 0,33-1 0 46,0 101 0-46,1 0 0 0,-67 98 0 32,0-1 0-32,-33 34 0 0,-67-31 0 62,34-35 0-62,-33-66 0 0,65-100 0 47,34-64 0-47,67-2 0 0,-1 1 0 47,0 33 0-47,34 98 0 0,-67 2 0 31,33 0 0-31,-66-2 0 0,0 1 0 63,0-33 0-63</inkml:trace>
  <inkml:trace contextRef="#ctx0" brushRef="#br0" timeOffset="117656.0049">17560 16007 512 0,'0'0'0'63,"33"-33"0"-63,-33 33 0 0,0 0 0 15,33 64 0-15,-33 3 0 0,-33 31 0 63,0 2 0-63,33 0 0 0,33-34 0 31,34-34 0-31,-2 3 0 0,-31-70 0 47,32 3 0-47,-33-34 0 0,0-1 0 31</inkml:trace>
  <inkml:trace contextRef="#ctx0" brushRef="#br0" timeOffset="117930.3063">17990 15841 512 0,'0'33'0'47,"0"0"0"-47,0 34 0 0,0 97 0 47,-33 1 0-47,33 68 0 0,-33-1 0 31,0-68 0-31,33-64 0 0,0-67 0 47,33-66 0-47</inkml:trace>
  <inkml:trace contextRef="#ctx0" brushRef="#br0" timeOffset="118117.7677">18222 16768 512 0,'-34'0'0'47,"34"32"0"-47,0 2 0 0,0 0 0 47,0-34 0-47,0 0 0 0</inkml:trace>
  <inkml:trace contextRef="#ctx0" brushRef="#br0" timeOffset="118510.7147">18387 16105 512 0,'-33'0'0'46,"33"-31"0"-46,33 31 0 0,-33-36 0 47,33 36 0-47,33 0 0 0,-1 0 0 47,36 0 0-47,-2 0 0 0,-33 36 0 47,-33 28 0-47,-33 37 0 0,0 31 0 47,-33-2 0-47,-33 38 0 0,33-37 0 47,-33-31 0-47,66-34 0 0,-33-66 0 31,33-34 0-31,0-30 0 0</inkml:trace>
  <inkml:trace contextRef="#ctx0" brushRef="#br0" timeOffset="118974.4697">19578 16105 512 0,'0'0'0'47,"33"0"0"-47,-33 0 0 0,32 33 0 46,-32 0 0-46,-32-1 0 0,-34 68 0 47,-34-32 0-47,1 30 0 0,1-66 0 47,64 36 0-47,34-68 0 0,65 32 0 47,68-32 0-47,-33 34 0 0,-1 32 0 31,-32-33 0-31,-35 1 0 0,0-34 0 63,-32 0 0-63</inkml:trace>
  <inkml:trace contextRef="#ctx0" brushRef="#br0" timeOffset="119252.7226">19942 16171 512 0,'0'0'0'31,"0"32"0"-31,0 4 0 0,65 28 0 62,2 36 0-62,-1 33 0 0,33 0 0 32,-33-2 0-32,-1 1 0 0,-30-65 0 31,-2-67 0-16,-66-33 0-15</inkml:trace>
  <inkml:trace contextRef="#ctx0" brushRef="#br0" timeOffset="119456.1768">20405 16239 512 0,'-35'32'0'46,"3"0"0"-46,-1 36 0 0,-33 62 0 47,-1 38 0-47,3-37 0 0,30-31 0 32,34-68 0-32,0-64 0 0</inkml:trace>
  <inkml:trace contextRef="#ctx0" brushRef="#br0" timeOffset="119739.4162">20007 16038 512 0,'-32'-31'0'32,"64"31"0"-32,-32 0 0 0,67 31 0 47,31-31 0-47,-31 36 0 0,-1-36 0 46,-33-36 0-46</inkml:trace>
  <inkml:trace contextRef="#ctx0" brushRef="#br0" timeOffset="120873.3774">21231 16105 512 0,'0'0'0'47,"0"0"0"-47,0 0 0 0,0 33 0 47,-66 32 0-47,0 3 0 0,-33 64 0 31,1-34 0-31,-3 2 0 16,101-32 0 15,34-3 0-31,33-65 0 0,31 0 0 47,-32 0 0-47,33 0 0 0,-66-33 0 31</inkml:trace>
  <inkml:trace contextRef="#ctx0" brushRef="#br0" timeOffset="121381.0136">21595 15940 512 0,'0'-33'0'47,"0"33"0"-47,33-33 0 0,0 0 0 31,34-33 0-31,32 33 0 0,-33 33 0 62,0 33 0-62,0 66 0 0,-34 101 0 47,-64 29 0-47,-34 4 0 0,-66-35 0 31,33-98 0-31,-1-100 0 0,100-100 0 47,33-33 0-47,66 33 0 0,1 68 0 47,-1 32 0-47,-1 100 0 0,-64-68 0 47,-34 2 0-47</inkml:trace>
  <inkml:trace contextRef="#ctx0" brushRef="#br0" timeOffset="121648.2995">22553 15742 512 0,'-32'33'0'47,"0"-33"0"-47,32 0 0 0,32 66 0 31,0 33 0-31,36 35 0 0,-36-5 0 63,2 4 0-63,-68 0 0 0,-32-33 0 47,0-68 0-47,0-97 0 0</inkml:trace>
  <inkml:trace contextRef="#ctx0" brushRef="#br0" timeOffset="121807.873">22653 15709 512 0,'34'0'0'31,"32"-33"0"-31,-34-1 0 0,68 2 0 63,-34-1 0-63,-1 66 0 0,-31-1 0 0</inkml:trace>
  <inkml:trace contextRef="#ctx0" brushRef="#br0" timeOffset="121999.3632">23183 16203 512 0,'-34'68'0'31,"2"-3"0"-31,32-30 0 0,-33 63 0 47,-1-31 0-47,34-67 0 0,34-67 0 31</inkml:trace>
  <inkml:trace contextRef="#ctx0" brushRef="#br0" timeOffset="122258.6619">23646 15642 512 0,'-34'0'0'47,"2"34"0"-47,32-34 0 0,32 99 0 31,2 0 0-31,-1 65 0 0,32-31 0 47,-65 32 0-47,-31-98 0 0,-36-34 0 47,1-98 0-47</inkml:trace>
  <inkml:trace contextRef="#ctx0" brushRef="#br0" timeOffset="122358.394">23713 15807 512 0,'31'-32'0'47,"2"-1"0"-47,1 33 0 0,31-66 0 31</inkml:trace>
  <inkml:trace contextRef="#ctx0" brushRef="#br0" timeOffset="122641.6333">23777 15114 512 0,'34'32'0'31,"-1"2"0"-31,33 32 0 0,34 99 0 47,-2 66 0-47,-31 67 0 0,-35 33 0 47,-96-66 0-47,-3-67 0 0,1-98 0 47,-1-134 0-47</inkml:trace>
  <inkml:trace contextRef="#ctx0" brushRef="#br0" timeOffset="123912.2273">24671 15907 512 0,'0'-33'0'62,"31"33"0"-62,4 0 0 0,63 0 0 31,4 0 0-31,-4 0 0 0,-32 0 0 47,-33 0 0-47</inkml:trace>
  <inkml:trace contextRef="#ctx0" brushRef="#br0" timeOffset="124090.7492">24803 16171 512 0,'0'32'0'63,"32"-32"0"-63,-32 0 0 0,68 0 0 31,-3-32 0-31,-32 32 0 0</inkml:trace>
  <inkml:trace contextRef="#ctx0" brushRef="#br0" timeOffset="148550.9383">25994 16469 512 0,'0'0'0'47,"0"0"0"-47,0 0 0 0,0 0 0 47,0 32 0-47,0 36 0 0,0-68 0 31,0 32 0-31,0-32 0 0,0 0 0 63,0-32 0-63,0 32 0 0,0-33 0 31,0 33 0-31</inkml:trace>
  <inkml:trace contextRef="#ctx0" brushRef="#br0" timeOffset="149056.1568">26654 15775 512 0,'0'-66'0'47,"0"33"0"-47,-32-33 0 0,32 33 0 47,-66 0 0-47,-33 66 0 0,32 0 0 47,35 66 0-47,32-33 0 0,66 0 0 47,32-100 0-47,2-64 0 0,-33 31 0 31,-34 67 0-15,-33 100 0-16,0 98 0 31,-33 65 0-31,-2 3 0 0,3-66 0 47,32-69 0-47,0-97 0 0,67-134 0 31</inkml:trace>
  <inkml:trace contextRef="#ctx0" brushRef="#br0" timeOffset="149382.2805">27052 15841 512 0,'0'0'0'47,"33"-34"0"-47,-33 34 0 0,33-32 0 47,34 32 0-47,32-33 0 0,33 0 0 46,34 0 0-46,-67-1 0 0,0 68 0 47,-67 65 0-47,-64 33 0 0,-67 66 0 47,-33 33 0-47,-1-31 0 0,34-67 0 47,66-68 0-47,33-65 0 0</inkml:trace>
  <inkml:trace contextRef="#ctx0" brushRef="#br0" timeOffset="149889.9226">28573 15445 512 0,'35'-66'0'47,"-35"66"0"-47,0-34 0 0,0 34 0 31,-35 66 0-31,-64 33 0 0,0 100 0 47,33 66 0-47,-1 0 0 0,101-35 0 47,31-98 0-47,34-98 0 0,34-100 0 47,-66-34 0-47,-35-33 0 0,-64 68 0 47,-35 65 0-47,-32 32 0 0,33 36 0 47,-33-3 0-47,66 0 0 0,33-65 0 47,0 0 0-47</inkml:trace>
  <inkml:trace contextRef="#ctx0" brushRef="#br0" timeOffset="150395.5632">29566 15642 512 0,'0'-65'0'32,"0"32"0"-32,-33 33 0 0,-34-67 0 47,-64 67 0-47,31 0 0 0,32 67 0 46,68 31 0-46,34 35 0 0,100 32 0 63,-36 33 0-63,2 0 0 0,-100 35 0 31,-33-34 0-31,-99-67 0 0,-1-66 0 47,1-66 0-47,65-98 0 0,67-36 0 47,67-64 0-47,65-2 0 0,66 2 0 31,-32 34 0-15,-67-3 0-16,-34 69 0 31,-65 31 0-31,-32 35 0 0</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channel name="T" type="integer" max="2.14748E9" units="dev"/>
        </inkml:traceFormat>
        <inkml:channelProperties>
          <inkml:channelProperty channel="X" name="resolution" value="1057" units="1/cm"/>
          <inkml:channelProperty channel="Y" name="resolution" value="1820.38892" units="1/cm"/>
          <inkml:channelProperty channel="F" name="resolution" value="1065.625" units="1/dev"/>
          <inkml:channelProperty channel="T" name="resolution" value="1" units="1/dev"/>
        </inkml:channelProperties>
      </inkml:inkSource>
      <inkml:timestamp xml:id="ts0" timeString="2020-02-04T17:48:19.921"/>
    </inkml:context>
    <inkml:brush xml:id="br0">
      <inkml:brushProperty name="width" value="0.05292" units="cm"/>
      <inkml:brushProperty name="height" value="0.05292" units="cm"/>
      <inkml:brushProperty name="color" value="#FF0000"/>
    </inkml:brush>
  </inkml:definitions>
  <inkml:trace contextRef="#ctx0" brushRef="#br0">2776 11442 512 0,'0'0'0'47,"0"0"0"-47,0 0 0 0,0 33 0 47,33 34 0-47,-33 33 0 0,0 31 0 47,0 69 0-47,0-35 0 0,0 0 0 47,0-65 0-47,0-36 0 0,0-64 0 46,0-64 0-46,-33-36 0 0,33-65 0 47,0-67 0-47,0-1 0 0,33-31 0 47,34 66 0-47,-35 33 0 0,35 65 0 31,-1 68 0-31,-33 32 0 0,1 66 0 47,-34 33 0-47,0 33 0 0,-34 1 0 32,-32-2 0-17,0-64 0-15,32 0 0 47,2-67 0-47,32 0 0 0,32 0 0 16,2 0 0-1</inkml:trace>
  <inkml:trace contextRef="#ctx0" brushRef="#br0" timeOffset="601.2609">3935 10815 512 0,'-33'0'0'47,"33"-34"0"-47,0 34 0 0,-34 0 0 47,1 34 0-47,-34-1 0 0,2 99 0 46,-2 33 0-46,-33 66 0 0,100 35 0 47,0-37 0-47,35 5 0 0,-2-69 0 47,32-66 0-47,-31-65 0 0,-2-34 0 31,-32 0 0-31,33-34 0 0</inkml:trace>
  <inkml:trace contextRef="#ctx0" brushRef="#br0" timeOffset="1040.0858">4099 11409 512 0,'0'0'0'47,"-32"33"0"-47,64-33 0 0,-32 67 0 47,33-3 0-47,1 5 0 0,31 31 0 31,3-35 0-31,-3-1 0 0,-32 5 0 47,1-36 0-47,-2-2 0 0,-32-31 0 32,0 0 0-32</inkml:trace>
  <inkml:trace contextRef="#ctx0" brushRef="#br0" timeOffset="1309.3625">4496 11310 512 0,'-33'0'0'31,"33"0"0"-31,-32 34 0 0,-35 64 0 47,2 2 0-47,-3 64 0 0,3 1 0 47,-2-63 0-47,67-37 0 0,0-32 0 31</inkml:trace>
  <inkml:trace contextRef="#ctx0" brushRef="#br0" timeOffset="1558.6947">4033 11344 512 0,'0'-34'0'62,"0"34"0"-62,66 0 0 0,-33 0 0 47,66 0 0-47,-31 34 0 0,-3-34 0 47,2 32 0-47</inkml:trace>
  <inkml:trace contextRef="#ctx0" brushRef="#br0" timeOffset="2028.4357">5258 11244 512 0,'33'0'0'47,"-33"0"0"-47,0 0 0 0,0 0 0 47,-33 32 0-47,-35 2 0 0,-31 32 0 31,0 0 0-31,35 1 0 16,-4-3 0 15,102-28 0-31,0-3 0 0,64-2 0 47,1-31 0-47,0 33 0 0,-32-33 0 47,-35 0 0-47,1-33 0 0</inkml:trace>
  <inkml:trace contextRef="#ctx0" brushRef="#br0" timeOffset="2602.8447">5687 10980 512 0,'0'0'0'47,"0"0"0"-47,0-34 0 0,0 34 0 31,0 0 0-31,0 0 0 0,67 0 0 47,-2-32 0-47,35-2 0 0,-1-31 0 47,1 31 0-47,-35 34 0 0,-65 34 0 62,0 65 0-62,-33 33 0 0,1 33 0 31,-36 33 0-31,36 2 0 0,-1-67 0 47,-1-68 0-47,2-1 0 0,64-64 0 47,-32-64 0-47,34 30 0 0</inkml:trace>
  <inkml:trace contextRef="#ctx0" brushRef="#br0" timeOffset="3051.6441">6580 10914 512 0,'0'-34'0'31,"0"2"0"-31,0 32 0 0,-33 0 0 47,-33 0 0-47,-2 32 0 0,36 34 0 47,32 34 0-47,32-1 0 0,36 66 0 47,-2-33 0-47,-33-1 0 0,-66-31 0 47,-33 0 0-47,-2-66 0 0,36-34 0 46,0-101 0-46,32-63 0 0,64-2 0 47,4 1 0-47,-2 65 0 0,33 35 0 47,-66 65 0-47,1 33 0 0</inkml:trace>
  <inkml:trace contextRef="#ctx0" brushRef="#br0" timeOffset="3412.6782">7274 11079 512 0,'0'-33'0'32,"0"-1"0"-32,-33 34 0 0,-33 0 0 46,0 99 0-46,-33 34 0 0,67 65 0 47,32-31 0-47,65-70 0 0,1-97 0 32,0-133 0-32,0-31 0 15,-33-34 0 16,-33 66 0-31,0 65 0 0,0 67 0 47,-33 34 0-47,66 65 0 0,34 0 0 32</inkml:trace>
  <inkml:trace contextRef="#ctx0" brushRef="#br0" timeOffset="3693.9231">7969 11145 512 0,'32'-34'0'47,"-64"34"0"-47,32 0 0 0,-66 0 0 47,-1 66 0-47,1 67 0 0,33 32 0 31,33-31 0-31,68-37 0 0,-37-97 0 63,36-64 0-47,-33-69 0-16,-2 0 0 15,-32 1 0-15,0 65 0 0</inkml:trace>
  <inkml:trace contextRef="#ctx0" brushRef="#br0" timeOffset="4000.1023">7836 10848 512 0,'0'-33'0'47,"0"-1"0"-47,34 34 0 0,33 0 0 31,31 34 0-31,1 31 0 0,0 67 0 47,-66 33 0-47,0 34 0 0,-33 34 0 62,-66 29 0-62,33-95 0 0,-33-35 0 47,1-98 0-47</inkml:trace>
  <inkml:trace contextRef="#ctx0" brushRef="#br0" timeOffset="14358.3517">7836 3174 512 0,'0'0'0'47,"-31"0"0"-47,31-33 0 0,0 1 0 31,-35-34 0-31,35 32 0 0,-33 1 0 47,-33 33 0-47,0 0 0 0,-32 67 0 47,31-1 0-47,0 33 0 0,35-33 0 47,32 33 0-47,32-32 0 0,35-34 0 46,0-33 0-46,-1 0 0 0,-1-67 0 47,2 1 0-31,-35-33 0-16,-32-1 0 31,0-32 0-31,-32 33 0 0,-2 32 0 47,34 35 0-47,0-1 0 0,0 33 0 31,34 33 0-15,31-1 0-16,1 3 0 31,1-35 0-31,-33-35 0 0,-2 35 0 47,0 0 0-47,2 0 0 0</inkml:trace>
  <inkml:trace contextRef="#ctx0" brushRef="#br0" timeOffset="14663.7351">8069 3174 512 0,'0'0'0'46,"0"34"0"-46,32-34 0 0,1 66 0 32,2-32 0-32,29 31 0 0,-31 2 0 47,34-2 0-47</inkml:trace>
  <inkml:trace contextRef="#ctx0" brushRef="#br0" timeOffset="14934.0104">8465 3141 512 0,'-34'0'0'31,"3"33"0"-31,31-33 0 0,-67 67 0 47,0 0 0-47,1-2 0 0,0 2 0 47,33-34 0-47,33-33 0 0</inkml:trace>
  <inkml:trace contextRef="#ctx0" brushRef="#br0" timeOffset="15202.293">8069 2878 512 0,'0'0'0'63,"32"32"0"-63,-32-32 0 0,68 33 0 31,-4-33 0-31,-31-33 0 0,0 1 0 31</inkml:trace>
  <inkml:trace contextRef="#ctx0" brushRef="#br0" timeOffset="16316.3091">8994 2878 512 0,'35'32'0'47,"-4"-32"0"-47,2 0 0 0,66 0 0 31,1 0 0-31,1-32 0 0</inkml:trace>
  <inkml:trace contextRef="#ctx0" brushRef="#br0" timeOffset="16485.8534">9192 3109 512 0,'33'0'0'47,"-33"0"0"-47,35 0 0 0,-3 0 0 47,1 32 0-47</inkml:trace>
  <inkml:trace contextRef="#ctx0" brushRef="#br0" timeOffset="60957.6209">10879 2349 512 0,'0'0'0'46,"0"0"0"-46,0-34 0 0,0 1 0 47,-33 33 0-47,33-32 0 0,-34 32 0 47,2 0 0-47,-33 0 0 0,-2 32 0 47,-32 35 0-47,32-1 0 0,1-1 0 31,1 35 0-31,65-1 0 0,33-33 0 47,-1 0 0-47,34-34 0 0,1-64 0 31,-1-34 0-31,0-32 0 0,-32-2 0 63,-1 0 0-63,-33 33 0 0,32 36 0 47,-32-3 0-47,0 34 0 0,32 0 0 31,2 0 0-31,-1 0 0 0,34 0 0 63,-35-33 0-63,35 33 0 0,-67-32 0 46,34-36 0-46,-34 68 0 0</inkml:trace>
  <inkml:trace contextRef="#ctx0" brushRef="#br0" timeOffset="61385.4786">10284 3274 512 0,'-33'0'0'47,"33"0"0"-47,33 0 0 0,0 0 0 31,66 0 0-31,68-33 0 0,-2 0 0 47,-34-1 0-47,2-31 0 0,-66 31 0 47,-2 34 0-47,-31 0 0 0,-34 34 0 31</inkml:trace>
  <inkml:trace contextRef="#ctx0" brushRef="#br0" timeOffset="61904.0877">10317 3770 512 0,'0'0'0'47,"0"32"0"-47,0 36 0 0,34-3 0 47,-1 35 0-47,31-33 0 0,-30-2 0 46,-1-97 0-46,35-68 0 0,-68-33 0 47,32-32 0-47,-64 1 0 0,32 64 0 47,32 100 0-47,34-33 0 0,1 33 0 31,64 0 0-31,-32-34 0 0,-32 1 0 47,-1 0 0-47,-33 33 0 0,-66 33 0 32</inkml:trace>
  <inkml:trace contextRef="#ctx0" brushRef="#br0" timeOffset="62302.0282">10812 3837 512 0,'0'33'0'32,"0"32"0"-32,0 2 0 0,0 33 0 46,-32-35 0-46,32-32 0 0,0-33 0 47,32-98 0-47,35-37 0 0,0-30 0 47,-1 33 0-47,33 67 0 0,-32 97 0 47,-35 36 0-47,-32 29 0 0,0-29 0 47,0-3 0-47,0-33 0 0,32-32 0 31,-32-32 0-31</inkml:trace>
  <inkml:trace contextRef="#ctx0" brushRef="#br0" timeOffset="62579.2792">11739 3174 512 0,'33'0'0'47,"-33"0"0"-47,33 0 0 0,33 0 0 47,35 0 0-47,-69 0 0 0,2 0 0 31</inkml:trace>
  <inkml:trace contextRef="#ctx0" brushRef="#br0" timeOffset="62680.0088">11838 3340 512 0,'0'0'0'31,"33"0"0"-31,1-32 0 0</inkml:trace>
  <inkml:trace contextRef="#ctx0" brushRef="#br0" timeOffset="65638.0823">13029 2050 512 0,'0'0'0'31,"0"0"0"-31,0 0 0 0,0 32 0 63,0 68 0-63,0 0 0 0,0 98 0 47,0 1 0-47,-32-35 0 0,32-31 0 47,0-100 0-47,0-33 0 0,32-66 0 31</inkml:trace>
  <inkml:trace contextRef="#ctx0" brushRef="#br0" timeOffset="66144.7257">13393 2349 512 0,'0'0'0'47,"0"-34"0"-47,0 1 0 0,33 1 0 47,35-68 0-47,29 0 0 0,-31 35 0 31,2-2 0-31,-3 67 0 16,-32 67 0 15,-33 66 0-31,0 64 0 0,-66 35 0 47,-34-1 0-47,1-99 0 0,35-33 0 47,-4-99 0-47,68-99 0 0,0-33 0 47,68 33 0-47,29 67 0 0,2 32 0 46,-32 32 0-46,-34 34 0 0,0-33 0 47,-33 0 0-47,33-33 0 0,-33-33 0 16</inkml:trace>
  <inkml:trace contextRef="#ctx0" brushRef="#br0" timeOffset="66863.7999">14319 1885 512 0,'0'0'0'47,"0"0"0"-47,0 0 0 0,0 0 0 47,0 68 0-47,0-3 0 0,0 35 0 47,-33-3 0-47,33 37 0 0,33-36 0 46,0-33 0-46,0-65 0 0,1-32 0 32,64-68 0-32,-65-30 0 0,34-2 0 47,-34-1 0-47,0 33 0 0,-33 34 0 46,0 66 0-46,-33 66 0 0,33 34 0 47,-33 65 0-47,0 0 0 0,-1 32 0 47,1-62 0-47,33-4 0 0,0-66 0 47,0-65 0-47,33 0 0 0</inkml:trace>
  <inkml:trace contextRef="#ctx0" brushRef="#br0" timeOffset="67392.3842">15377 1885 512 0,'0'0'0'31,"0"0"0"-31,0-32 0 0,0 32 0 47,-33 0 0-47,0-34 0 0,-33 68 0 47,1-2 0-47,-2 1 0 0,34 67 0 47,0 0 0-47,-1-36 0 0,34 4 0 46,34-68 0-46,-1 0 0 0,0-68 0 47,34 36 0-47,-2 0 0 0,-33 32 0 47,2 64 0-47,-1 36 0 0,-66 33 0 31,-65-36 0-15,31 3 0-16,-32-33 0 31,-1-34 0-31,2-33 0 0</inkml:trace>
  <inkml:trace contextRef="#ctx0" brushRef="#br0" timeOffset="67766.3815">13260 3174 512 0,'0'0'0'31,"67"0"0"-31,32-33 0 0,100 1 0 47,98-68 0-47,34 34 0 0,66 1 0 47,-67 30 0-47,-33 3 0 0,-97 32 0 47,-34 0 0-47,-102 0 0 0,-30 0 0 47,-68 32 0-47</inkml:trace>
  <inkml:trace contextRef="#ctx0" brushRef="#br0" timeOffset="68923.2813">13757 3935 512 0,'0'0'0'47,"0"0"0"-47,33 0 0 0,-33 32 0 31,33 3 0-31,33 30 0 0,-33 3 0 47,0-3 0-47,-33-31 0 0,34-68 0 47,-34-31 0-47,32-35 0 0,-32-65 0 47,-32 32 0-47,32 33 0 0,-34 36 0 63,68 64 0-63,-2 0 0 0,35-33 0 31,65 33 0-31,33-35 0 0,34-30 0 47,-34 31 0-47,-1 1 0 0,-64 33 0 47,-66 0 0-47,-68 33 0 0,1 1 0 15</inkml:trace>
  <inkml:trace contextRef="#ctx0" brushRef="#br0" timeOffset="69464.8312">14483 3935 512 0,'0'0'0'47,"0"-33"0"-47,0 33 0 0,-31-32 0 31,31-1 0-31,-33-2 0 0,-34 35 0 47,1 35 0-47,33-2 0 0,0 64 0 47,33-29 0-47,33-36 0 0,33-32 0 47,0-32 0-47,1-1 0 0,-2-2 0 31,-32 3 0-31,1 32 0 0,-34 67 0 62,0-2 0-62,0 35 0 0,0 0 0 47,0-34 0-47,0-34 0 0,0-32 0 47,0-98 0-47</inkml:trace>
  <inkml:trace contextRef="#ctx0" brushRef="#br0" timeOffset="76190.8149">16403 2712 512 0,'0'0'0'32,"34"0"0"-32,-34 33 0 0,32 0 0 62,67 0 0-62,-33-1 0 0,-33-32 0 16</inkml:trace>
  <inkml:trace contextRef="#ctx0" brushRef="#br0" timeOffset="76292.5424">16700 3043 512 0</inkml:trace>
  <inkml:trace contextRef="#ctx0" brushRef="#br0" timeOffset="76652.5766">17295 2118 512 0,'0'0'0'47,"0"32"0"-47,34-32 0 0,-34 65 0 46,33 2 0-46,-33 66 0 0,0-1 0 47,0 0 0-47,33-33 0 0,0-66 0 32</inkml:trace>
  <inkml:trace contextRef="#ctx0" brushRef="#br0" timeOffset="77057.4914">17725 2050 512 0,'0'-32'0'47,"34"-1"0"-47,-1 1 0 0,33-3 0 47,-33 35 0-47,33 35 0 0,-66 62 0 47,0 68 0-47,-66 0 0 0,0-33 0 31,-34 3 0-31,67-103 0 0,1-64 0 47,32-35 0-47,65-1 0 0,35 3 0 62,-1 33 0-62,-33 32 0 0,-32 0 0 16</inkml:trace>
  <inkml:trace contextRef="#ctx0" brushRef="#br0" timeOffset="77530.2283">18188 1819 512 0,'-34'0'0'47,"34"0"0"-47,0 34 0 0,0-2 0 31,0 36 0-31,34-3 0 0,0-1 0 47,-1-28 0-47,33-104 0 0,-33 3 0 47,0-35 0-47,34 0 0 0,-67 34 0 31,32 66 0-31,-32 66 0 0,-32 67 0 63,32 31 0-63,-67-31 0 0,34 32 0 31,33-98 0-31,-33-34 0 0</inkml:trace>
  <inkml:trace contextRef="#ctx0" brushRef="#br0" timeOffset="77788.535">18718 1753 512 0,'0'0'0'47,"33"32"0"-47,-33-32 0 0,33 68 0 47,0 32 0-47,34-3 0 0,-67 3 0 47,-34 0 0-47,1-35 0 0,-33-31 0 16</inkml:trace>
  <inkml:trace contextRef="#ctx0" brushRef="#br0" timeOffset="77957.0816">18948 1785 512 0,'67'0'0'63,"33"-32"0"-63,-34 32 0 0,65 0 0 46,-31 32 0-46,-67 2 0 0</inkml:trace>
  <inkml:trace contextRef="#ctx0" brushRef="#br0" timeOffset="78261.2672">17362 2943 512 0,'-33'0'0'47,"66"33"0"-47,33-33 0 0,99-33 0 47,67-32 0-47,-1-35 0 0,34 1 0 47,-68 32 0-47,-63 35 0 0,-35 32 0 47,-66 32 0-47</inkml:trace>
  <inkml:trace contextRef="#ctx0" brushRef="#br0" timeOffset="78713.0577">18122 3241 512 0,'32'-33'0'31,"2"33"0"-31,0-34 0 0,65 34 0 47,-66 0 0-47,0 34 0 0,-66 66 0 47,-33-35 0-47,0 2 0 0,32-34 0 47,34-33 0-47,67 0 0 0,-1 0 0 47,0 32 0-47,-33 36 0 0,-33-36 0 47,-33 33 0-47,-33-30 0 0,33-35 0 46,33-35 0-46</inkml:trace>
  <inkml:trace contextRef="#ctx0" brushRef="#br0" timeOffset="78892.5771">19346 2745 512 0,'33'-33'0'47,"33"0"0"-47,1 33 0 0,64-67 0 47,2 35 0-47</inkml:trace>
  <inkml:trace contextRef="#ctx0" brushRef="#br0" timeOffset="79050.1559">19445 2943 512 0,'33'0'0'47,"34"-33"0"-47,-1 33 0 0,33-32 0 31</inkml:trace>
  <inkml:trace contextRef="#ctx0" brushRef="#br0" timeOffset="101945.824">20536 1819 512 0,'0'0'0'47,"0"0"0"-47,0 0 0 0,0 34 0 31,0-2 0-31,-32 68 0 0,32 33 0 47,0-1 0-47,32-33 0 0,35-33 0 47,-1-66 0-47,33-35 0 0,-32-30 0 31,0-68 0-31</inkml:trace>
  <inkml:trace contextRef="#ctx0" brushRef="#br0" timeOffset="102191.167">20934 1753 512 0,'0'0'0'47,"-32"0"0"-47,32 32 0 0,0 36 0 46,-34 97 0-46,1 99 0 0,33 1 0 47,-34 31 0-47,34-64 0 0,0-66 0 47,34-99 0-47,-1-35 0 0,1-98 0 16</inkml:trace>
  <inkml:trace contextRef="#ctx0" brushRef="#br0" timeOffset="102517.2929">21165 1785 512 0,'0'0'0'47,"0"0"0"-47,33 34 0 0,-33 32 0 47,33 67 0-47,-33 64 0 0,0 35 0 31,0 33 0-15,0-67 0-16,-33-33 0 31,33-99 0-31,0-33 0 0</inkml:trace>
  <inkml:trace contextRef="#ctx0" brushRef="#br0" timeOffset="102831.4497">21693 1918 512 0,'0'0'0'47,"0"0"0"-47,35 35 0 0,-3 30 0 47,2 35 0-47,-34 97 0 0,0 0 0 47,0 3 0-47,-34-34 0 0,2-68 0 31,-35-98 0-16,34-33 0-15</inkml:trace>
  <inkml:trace contextRef="#ctx0" brushRef="#br0" timeOffset="103036.9001">21693 1953 512 0,'35'0'0'31,"-3"-35"0"-31,35 2 0 0,31-33 0 47,34 0 0-47,-32 32 0 0,-33 1 0 47,-2 33 0-47</inkml:trace>
  <inkml:trace contextRef="#ctx0" brushRef="#br0" timeOffset="104687.4795">22289 1586 512 0,'0'0'0'47,"-32"0"0"-47,32 0 0 0,0 0 0 47,-33 0 0-47,-1 0 0 0,-31 34 0 47,-3 0 0-47,3-2 0 0,-2 35 0 47,-31-35 0-31,65 36 0-16,-33-36 0 31,31 1 0-31,3 2 0 0,32-35 0 31,0 32 0-15,32 1 0-16,-32-1 0 31,35 36 0-31,-3-4 0 0,2 4 0 47,-34-36 0-47,0 1 0 0,0 1 0 47,0-3 0-47,0-31 0 0,0 0 0 47,0 0 0-47,33-31 0 0,-33-36 0 46,33 0 0-46,0 34 0 0,-1-31 0 47,2 64 0-47,-1 0 0 0,32 0 0 47,-65 64 0-47,0 36 0 0,0 33 0 47,-32 32 0-47,-34 0 0 0,-33-67 0 31,33 2 0-31,0-67 0 0,31-33 0 47,35 0 0-47,35-33 0 0</inkml:trace>
  <inkml:trace contextRef="#ctx0" brushRef="#br0" timeOffset="111933.0717">24406 2018 512 0,'0'32'0'47,"0"-32"0"-47,34 0 0 0,-2-32 0 46,35 32 0-46,32-33 0 0,33-34 0 32,1 34 0-32,-68 66 0 0,-65 67 0 47,-65 97 0-47,-35 35 0 0,-32 0 0 46,65-100 0-46,34-33 0 0,100-99 0 47,32-32 0-47,34-35 0 0,-35 1 0 47,2 0 0-47,-67 34 0 0</inkml:trace>
  <inkml:trace contextRef="#ctx0" brushRef="#br0" timeOffset="112159.4615">24440 2647 512 0,'0'0'0'47,"0"-35"0"-47,32 3 0 0,67-1 0 47,1-34 0-47,32 34 0 0,2-34 0 16</inkml:trace>
  <inkml:trace contextRef="#ctx0" brushRef="#br0" timeOffset="112338.9831">25299 2082 512 0,'34'0'0'31,"32"-32"0"-31,-34 32 0 0,35-32 0 47</inkml:trace>
  <inkml:trace contextRef="#ctx0" brushRef="#br0" timeOffset="112473.6238">25399 2315 512 0,'66'0'0'47,"-33"-33"0"-47,31 1 0 0</inkml:trace>
  <inkml:trace contextRef="#ctx0" brushRef="#br0" timeOffset="112834.6537">26259 1224 512 0,'0'32'0'31,"33"-32"0"-31,33 34 0 0,33-1 0 47,0 32 0-47,34 2 0 0,-34-1 0 47,-1-33 0-47,-64-1 0 0,-34-32 0 31,0 0 0-31</inkml:trace>
  <inkml:trace contextRef="#ctx0" brushRef="#br0" timeOffset="113104.9311">26722 992 512 0,'0'33'0'47,"-33"34"0"-47,-34-2 0 0,1 68 0 47,0 32 0-47,0-66 0 0,32-33 0 47,34-32 0-47</inkml:trace>
  <inkml:trace contextRef="#ctx0" brushRef="#br0" timeOffset="113375.2104">26158 992 512 0,'0'0'0'47,"34"0"0"-47,33 0 0 0,32 0 0 46,65 0 0-46,-64 0 0 0,0-32 0 47,-1 32 0-47</inkml:trace>
  <inkml:trace contextRef="#ctx0" brushRef="#br0" timeOffset="113634.5117">27218 1323 512 0,'32'0'0'31,"2"0"0"-31,-1 0 0 0,32 0 0 47,1 0 0-47,1 0 0 0,0 0 0 31,-35 0 0-31</inkml:trace>
  <inkml:trace contextRef="#ctx0" brushRef="#br0" timeOffset="115488.5453">28178 960 512 0,'31'0'0'63,"-31"0"0"-63,0 0 0 0,0 0 0 31,0 0 0-31,0 32 0 0,-31 1 0 47,-3 34 0-47,34-2 0 0,-34-32 0 47,34 1 0-47,0-34 0 0,34-34 0 47,0-31 0-32,30-1 0-15,-30-1 0 32,-34 1 0-32,33 32 0 0,-33 34 0 47,0 0 0-47,-33 34 0 0,33 32 0 31,-34 1 0-31,34-1 0 0,0-34 0 47,0 35 0-47,34-35 0 0,-1 2 0 47,33-34 0-47,-1-34 0 0,-31-32 0 46,34 33 0-46,-37-32 0 0,4 65 0 32</inkml:trace>
  <inkml:trace contextRef="#ctx0" brushRef="#br0" timeOffset="115994.1905">26722 2050 512 0,'0'-32'0'47,"32"32"0"-47,68-33 0 0,64-34 0 47,135 2 0-47,32-3 0 0,33-31 0 47,-67 33 0-47,-64 0 0 0,-103 33 0 47,-63 33 0-47,-67 0 0 0</inkml:trace>
  <inkml:trace contextRef="#ctx0" brushRef="#br0" timeOffset="117030.4149">27481 2282 512 0,'0'-32'0'47,"0"-3"0"-47,0 2 0 0,0 1 0 46,-33 0 0-46,1 32 0 0,-35 32 0 47,2 33 0-47,31 69 0 0,2 29 0 47,64 4 0-47,35-35 0 0,32-100 0 47,0-97 0-47,-32-66 0 0,-1-36 0 31,-33 2 0-31,-33 65 0 16,-33 35 0 0</inkml:trace>
  <inkml:trace contextRef="#ctx0" brushRef="#br0" timeOffset="117277.7544">27349 2118 512 0,'33'32'0'46,"1"-32"0"-46,-2 0 0 0,69 32 0 47,-36-64 0-47,34 32 0 0,0 0 0 32</inkml:trace>
  <inkml:trace contextRef="#ctx0" brushRef="#br0" timeOffset="118010.7898">28110 2380 512 0,'0'0'0'47,"0"0"0"-47,0 35 0 0,34-3 0 31,31 1 0-31,-32-1 0 0,34 36 0 47,-1-36 0-47,-33 3 0 0,-33-3 0 47,0 1 0-47</inkml:trace>
  <inkml:trace contextRef="#ctx0" brushRef="#br0" timeOffset="118224.2179">28309 2250 512 0,'-33'0'0'47,"33"32"0"-47,0 1 0 0,-34 32 0 47,1 35 0-47,2 0 0 0,31-1 0 31,0-99 0-31</inkml:trace>
  <inkml:trace contextRef="#ctx0" brushRef="#br0" timeOffset="118494.4934">28077 2182 512 0,'0'0'0'47,"33"0"0"-47,1-32 0 0,0 32 0 46,30 0 0-46,3-32 0 0,-1 32 0 32,-66 0 0-32</inkml:trace>
  <inkml:trace contextRef="#ctx0" brushRef="#br0" timeOffset="122654.3505">28276 792 512 0,'-34'0'0'31,"68"0"0"-31,-34 0 0 0,0 0 0 47,0 0 0-47,0 0 0 0,0 35 0 47,-34 30 0-47,34 3 0 0,0 31 0 46,0-33 0-46,34-1 0 0,-1-31 0 47,-1-2 0-47,35-64 0 0,-1-35 0 47,-32-31 0-47,31-35 0 0,-65-32 0 31,35 31 0-31,-35 2 0 0,-35 35 0 63,35 63 0-63,0 34 0 0,0 0 0 31,0 66 0-31,0 67 0 0,35-1 0 47,-35 0 0-47,32-33 0 0,0-33 0 31,-32-33 0-31,0-33 0 16</inkml:trace>
  <inkml:trace contextRef="#ctx0" brushRef="#br0" timeOffset="123026.3549">28341 1025 512 0,'0'0'0'32,"0"34"0"-32,-32-1 0 0,32 65 0 46,0 2 0-46,-33-2 0 0,-1 2 0 47,34-67 0-47,0-33 0 0</inkml:trace>
  <inkml:trace contextRef="#ctx0" brushRef="#br0" timeOffset="126175.9177">21959 10451 512 0,'0'32'0'31,"0"3"0"-31,0-35 0 0,33 63 0 47,32-63 0-47,3 0 0 0,31-31 0 47,0-36 0-47,-1 0 0 0,2 3 0 47,-34 64 0-47,-32 99 0 0,-68 66 0 47,0 34 0-47,-30 32 0 0,-4-1 0 47,3-97 0-47,32-100 0 0,66-66 0 15</inkml:trace>
  <inkml:trace contextRef="#ctx0" brushRef="#br0" timeOffset="126627.7092">23016 10318 512 0,'0'0'0'62,"0"-34"0"-62,-65 34 0 0,-1 34 0 32,0 0 0-32,32 30 0 0,34 38 0 47,34 30 0-47,32 33 0 0,0 0 0 46,-1-34 0-46,-65 2 0 0,-65-67 0 32,-1-66 0-32,0-34 0 0,32-97 0 47,34-2 0-47,100-31 0 0,-34 31 0 46,33 34 0-46,0 64 0 0,1 4 0 47,-2-1 0-47</inkml:trace>
  <inkml:trace contextRef="#ctx0" brushRef="#br0" timeOffset="126940.8685">23713 10385 512 0,'0'0'0'47,"0"-33"0"-47,0 66 0 0,-34-2 0 47,-65 71 0-47,31 30 0 0,3-1 0 31,31 2 0-31,101-67 0 0,33-66 0 62,33-66 0-62,-69-33 0 0,3-33 0 47,-67 30 0-47,-33 4 0 0,-1 66 0 47,1 32 0-47,33 32 0 0,33 3 0 16</inkml:trace>
  <inkml:trace contextRef="#ctx0" brushRef="#br0" timeOffset="127245.0556">24373 10284 512 0,'-35'0'0'31,"4"34"0"-31,-2 0 0 0,-34 65 0 47,35 31 0-47,0 4 0 0,64-1 0 47,67-67 0-47,-35-100 0 0,38-65 0 47,-70-32 0-47,3-1 0 0,-70-1 0 47,3 66 0-47,-2 1 0 0</inkml:trace>
  <inkml:trace contextRef="#ctx0" brushRef="#br0" timeOffset="128674.2247">25001 10518 512 0,'0'-35'0'47,"0"35"0"-47,0 0 0 0,0 0 0 47,0 0 0-47,34 0 0 0,-1 35 0 31,0-35 0-31,33 0 0 0,0 32 0 47,0-32 0-47,-32 0 0 15,32 0 0 17,-66-32 0-32,32 32 0 0,2-35 0 15</inkml:trace>
  <inkml:trace contextRef="#ctx0" brushRef="#br0" timeOffset="129998.7952">25597 10252 512 0,'0'0'0'47,"0"0"0"-47,0 0 0 0,33 0 0 47,33 0 0-47,33-32 0 15,1 32 0 17,-34-33 0-32,-1 0 0 0,2-3 0 46,-67 72 0-46,33-3 0 0,-66 32 0 32,33 68 0-32,-33 0 0 0,-33-1 0 47,33-33 0-47,-2-33 0 0,35-66 0 46,0 0 0-46,0 0 0 0,0-66 0 32,35 32 0-32</inkml:trace>
  <inkml:trace contextRef="#ctx0" brushRef="#br0" timeOffset="130588.1006">26722 9855 512 0,'32'-33'0'47,"-32"33"0"-47,34 0 0 0,-34-33 0 31,-34 33 0-31,-31 33 0 0,-2 0 0 78,1-1 0-78,0 35 0 0,0-1 0 16,32 32 0-16,34 4 0 0,0-38 0 47,34 4 0-47,-1-35 0 0,32-33 0 47,-31 0 0-47,32-33 0 0,-34-1 0 46,36 0 0-46,-68 68 0 0,0 0 0 47,-33 65 0-47,-2-32 0 0,-31 31 0 47,0-31 0-47,1-35 0 0,32-64 0 31,33-35 0-31</inkml:trace>
  <inkml:trace contextRef="#ctx0" brushRef="#br0" timeOffset="131013.9582">26886 9922 512 0,'-32'32'0'47,"32"1"0"-47,0 0 0 0,0 34 0 47,0 33 0-47,32-35 0 0,36 1 0 46,-4-66 0-46,3-98 0 0,0-4 0 32,-34-29 0-32,0 66 0 15,-1 30 0 17,-32 102 0-32,0 66 0 0,-32 32 0 46,-1-32 0-46,0-35 0 0,33 0 0 47,0-63 0-47,33-70 0 0</inkml:trace>
  <inkml:trace contextRef="#ctx0" brushRef="#br0" timeOffset="131317.1475">27780 9789 512 0,'0'33'0'47,"-34"-33"0"-47,-31 65 0 0,32 35 0 47,-33 31 0-47,66 3 0 0,32-34 0 47,67-36 0-47,0-95 0 0,1-70 0 47,-35-65 0-47,-65 2 0 0,0 32 0 47,-32 32 0-47,-68 67 0 0</inkml:trace>
  <inkml:trace contextRef="#ctx0" brushRef="#br0" timeOffset="132700.4412">22190 11310 512 0,'0'0'0'47,"34"0"0"-47,31 0 0 0,35 0 0 46,32 0 0-46,34 34 0 0,-1-34 0 47,33 65 0-47,1-32 0 0,32 0 0 32,33 1 0-32,68-34 0 0,32 0 0 62,-1-67 0-62,1 34 0 0,31 0 0 47,-62 33 0-47,-36 0 0 0,1 0 0 31,-66 33 0-31,32-33 0 16,0 33 0 15,-33 0 0-31,-64-33 0 0,-3 0 0 47,-97 34 0-47,-34-34 0 0,-33 0 0 47,-33 33 0-47,-34-2 0 0</inkml:trace>
  <inkml:trace contextRef="#ctx0" brushRef="#br0" timeOffset="134489.65">24076 12204 512 0,'0'-34'0'32,"32"34"0"-32,-32 0 0 0,0 34 0 46,-32 0 0-46,32 31 0 0,-33 35 0 47,0-2 0-47,33-32 0 0,33-33 0 47,0 1 0-47,34-68 0 0,-3 1 0 47,3-33 0-47,-3 0 0 0,-64 34 0 16</inkml:trace>
  <inkml:trace contextRef="#ctx0" brushRef="#br0" timeOffset="134737.9845">24440 12004 512 0,'0'34'0'47,"0"33"0"-47,0-2 0 0,-34 68 0 47,1 65 0-47,-2-33 0 0,4-32 0 47,-2-35 0-47,33-31 0 0,0-34 0 31,33-66 0-31,-2 0 0 0</inkml:trace>
  <inkml:trace contextRef="#ctx0" brushRef="#br0" timeOffset="135018.2346">24671 12138 512 0,'31'32'0'47,"-31"-32"0"-47,0 68 0 0,35 30 0 47,-35 33 0-47,0 36 0 0,-35-2 0 46,4-33 0-46,31-66 0 0,31-66 0 47,4-33 0-47,-2-67 0 0</inkml:trace>
  <inkml:trace contextRef="#ctx0" brushRef="#br0" timeOffset="135704.3957">25367 12238 512 0,'32'-34'0'62,"-32"34"0"-62,0 0 0 0,32 0 0 31,-32 0 0-31,0 0 0 0,-32-34 0 47,-34 34 0-47,-1 0 0 0,0 0 0 32,35 34 0-32,-1-34 0 15,0 34 0 16,33 31 0-31,-33-32 0 0,66 34 0 47,-33-3 0-47,0 3 0 0,33-1 0 47,-33 0 0-47,0-33 0 0,33-33 0 47,-33-33 0-47,32 1 0 0,2-2 0 47,-1 1 0-47,0 0 0 0,1 33 0 47,0 33 0-47,-34 0 0 0,0 33 0 47,0-33 0-47,-34 33 0 0,-33-32 0 47,0 31 0-47,-31-65 0 0,65 33 0 31,-34-66 0-31,67 0 0 0</inkml:trace>
  <inkml:trace contextRef="#ctx0" brushRef="#br0" timeOffset="144266.4301">28542 11310 512 0,'0'0'0'47,"-34"0"0"-47,68 0 0 0,-34 34 0 47,31-34 0-47,4 0 0 0,62 0 0 47,-30 0 0-47,-2 32 0 0,-65-32 0 31</inkml:trace>
  <inkml:trace contextRef="#ctx0" brushRef="#br0" timeOffset="144457.9146">28640 11838 512 0,'0'0'0'47,"32"33"0"-47,1-33 0 0,34 0 0 62,32-33 0-62,-65 33 0 0</inkml:trace>
  <inkml:trace contextRef="#ctx0" brushRef="#br0" timeOffset="148485.13">29632 10416 512 0,'0'0'0'32,"0"0"0"-32,0 0 0 0,0 0 0 47,32-31 0-47,2-2 0 0,-1-1 0 46,33 0 0-46,1 2 0 0,-1 32 0 47,-33 32 0-47,0 69 0 0,-33 32 0 47,-33-1 0-47,-33 33 0 0,-34-66 0 47,1-67 0-47,33-32 0 0,33-98 0 47,66 31 0-47,33 1 0 0,-1 34 0 31,2 64 0-15,0 2 0-16,-34 32 0 31,-33-66 0-31,33 0 0 0</inkml:trace>
  <inkml:trace contextRef="#ctx0" brushRef="#br0" timeOffset="148857.133">30491 10055 512 0,'0'0'0'47,"-32"32"0"-47,-1-32 0 0,-33 67 0 47,0 63 0-47,32 37 0 0,34-2 0 31,34-66 0-31,32-33 0 16,33-66 0 15,0-66 0-31,-66 1 0 0,-33-4 0 47,0 38 0-47,-67 31 0 0,34 0 0 47,1 31 0-47,32 4 0 0</inkml:trace>
  <inkml:trace contextRef="#ctx0" brushRef="#br0" timeOffset="149274.0174">31086 10118 512 0,'0'-31'0'47,"-33"-1"0"-47,33 32 0 0,-66 32 0 47,34 35 0-47,-35 63 0 0,34 2 0 47,100 2 0-47,-2-34 0 0,34-100 0 46,-31-69 0-46,-35-29 0 0,-33-33 0 32,-33 63 0-32,-1 4 0 0,-33 64 0 31,1 32 0-15</inkml:trace>
  <inkml:trace contextRef="#ctx0" brushRef="#br0" timeOffset="149588.1753">29797 11145 512 0,'-34'0'0'47,"68"0"0"-47,-1 0 0 0,67 0 0 47,65-34 0-47,100 2 0 0,-2-1 0 47,2-33 0-47,-100 32 0 0,-64 34 0 31,-68 0 0-31,-33 0 0 0,-33 34 0 31</inkml:trace>
  <inkml:trace contextRef="#ctx0" brushRef="#br0" timeOffset="150150.6698">29864 11409 512 0,'0'0'0'47,"0"0"0"-47,0 0 0 0,33 33 0 32,-33 34 0-32,-33-3 0 0,33 36 0 62,0 0 0-62,33-35 0 0,0-32 0 31,0-33 0-31,31-33 0 0,-29-32 0 32</inkml:trace>
  <inkml:trace contextRef="#ctx0" brushRef="#br0" timeOffset="150386.0388">30195 11409 512 0,'0'33'0'32,"0"34"0"-32,0-34 0 0,-35 98 0 47,35 34 0-47,0 35 0 0,-33 0 0 46,33-35 0-46,0-67 0 0,0-32 0 47,0-66 0-47,33-66 0 0</inkml:trace>
  <inkml:trace contextRef="#ctx0" brushRef="#br0" timeOffset="150679.2511">30426 11642 512 0,'0'-33'0'31,"0"33"0"-31,0 0 0 0,0 33 0 47,0 31 0-47,0 37 0 0,0 32 0 47,0-2 0-47,0 2 0 0,0-67 0 47,0-33 0-47,0-33 0 0,0-33 0 15</inkml:trace>
  <inkml:trace contextRef="#ctx0" brushRef="#br0" timeOffset="151286.6256">30987 11642 512 0,'0'0'0'47,"-32"0"0"-47,32-33 0 0,-33 33 0 47,-1 0 0-47,1 0 0 0,-32 33 0 47,32-2 0-47,0 2 0 0,33 34 0 47,-34-2 0-47,68 3 0 0,-34-1 0 47,33-2 0-47,-33 2 0 0,33-67 0 47,0 0 0-47,-1-67 0 0,1 2 0 47,34-2 0-47,-35 32 0 0,2 70 0 31,-2 63 0-31,-32 3 0 0,0 32 0 47,-32-35 0-32,-34-31 0-15,-1-35 0 32,2-32 0-32,32 0 0 0</inkml:trace>
  <inkml:trace contextRef="#ctx0" brushRef="#br0" timeOffset="152165.2699">29167 13493 512 0,'0'0'0'46,"0"0"0"-46,34 0 0 0,33 0 0 47,33 0 0-47,-35 0 0 0,2 0 0 32,-34 0 0-32</inkml:trace>
  <inkml:trace contextRef="#ctx0" brushRef="#br0" timeOffset="152345.0474">29300 13693 512 0,'35'0'0'32,"-2"0"0"-32,-33 0 0 0,65 0 0 46,2-34 0-46,-1 34 0 0</inkml:trace>
  <inkml:trace contextRef="#ctx0" brushRef="#br0" timeOffset="158353.4861">30558 13328 512 0,'0'-35'0'47,"0"3"0"-47,-34 1 0 0,34-2 0 47,-33-3 0-47,1 3 0 0,-36 33 0 47,4 69 0-47,-3 27 0 0,2 70 0 47,30 34 0-47,35-1 0 0,35-67 0 47,64-33 0-47,-2-99 0 0,3-99 0 31,0-67 0-31,-68 1 0 16,-32 34 0 15,0 29 0-31,-32 71 0 0,-1 31 0 31,33 64 0-15</inkml:trace>
  <inkml:trace contextRef="#ctx0" brushRef="#br0" timeOffset="158589.8323">30855 14022 512 0,'0'33'0'47,"33"-33"0"-47,-33 0 0 0,0 34 0 31,0-34 0-31,0 32 0 0,34-32 0 47</inkml:trace>
  <inkml:trace contextRef="#ctx0" brushRef="#br0" timeOffset="159130.382">31351 13161 512 0,'0'0'0'47,"-32"0"0"-47,32 0 0 0,0 36 0 47,-33-3 0-47,-1 65 0 0,1 33 0 47,1 36 0-47,64-2 0 0,1-34 0 46,1-31 0-46,31-67 0 0,34-66 0 47,-66-33 0-47,1 0 0 0,-1 0 0 32,-66 66 0-32,-34 0 0 15,2 66 0 16,-1-34 0-31,-1 36 0 0,67-3 0 47,0-31 0-47</inkml:trace>
  <inkml:trace contextRef="#ctx0" brushRef="#br0" timeOffset="160683.7366">31715 13293 512 0,'0'0'0'47,"0"0"0"-47,0 0 0 0,0 0 0 47,0 35 0-47,0-35 0 0,0 0 0 47,0-35 0-47,34 35 0 0,0-32 0 31,-3 32 0-31,36-31 0 0,-35-2 0 63,35-3 0-63,-67 36 0 0,33 0 0 47,1 0 0-47,-34 36 0 0,0-3 0 46,0 30 0-46,-34 5 0 0,1-3 0 32,-1-32 0-32,1 1 0 0,1 1 0 47,32-35 0-47,0 0 0 0,32 0 0 46,-32 0 0-46,33-35 0 0,1 35 0 47,-1 0 0-47,1 0 0 0,-2 35 0 47,2-4 0-47,-1 36 0 0,-33 0 0 47,0 31 0-47,-33-31 0 0,-1-3 0 47,2 4 0-47,-2-36 0 0,1-32 0 47,-1-32 0-47</inkml:trace>
  <inkml:trace contextRef="#ctx0" brushRef="#br0" timeOffset="182101.5999">2611 14187 512 0,'0'0'0'47,"33"0"0"-47,1 0 0 0,-2 0 0 47,34 0 0-47,1 0 0 0,-34 33 0 47,33-33 0-47,-33 34 0 0</inkml:trace>
  <inkml:trace contextRef="#ctx0" brushRef="#br0" timeOffset="182408.7807">3074 13725 512 0,'0'0'0'31,"0"33"0"-31,0 0 0 0,34 66 0 47,-2 66 0-47,-32-33 0 0,0 33 0 47,32-32 0-47,-32-2 0 0,0-64 0 47,0-2 0-47</inkml:trace>
  <inkml:trace contextRef="#ctx0" brushRef="#br0" timeOffset="182720.9412">3636 14352 512 0,'0'-66'0'47,"0"66"0"-47,0-32 0 0,-32 32 0 46,-36 32 0-46,36 68 0 0,-34 33 0 47,66-36 0-47,34 3 0 0,30-100 0 47,36-33 0-47,-33-67 0 0,-35 2 0 31,-32-1 0-31,0 65 0 0</inkml:trace>
  <inkml:trace contextRef="#ctx0" brushRef="#br0" timeOffset="183148.7966">3868 14352 512 0,'34'-32'0'31,"-34"-2"0"-31,0 34 0 0,33 0 0 63,0 34 0-63,-33 65 0 0,32-33 0 31,35 1 0-31,-2-67 0 0,1-33 0 47,-33-1 0-47,2 1 0 0,-2-33 0 47,-33 66 0-47,33-34 0 0,-1 34 0 31,35 0 0-31,-35 0 0 15,1 0 0 32,-33 0 0-47,0 0 0 0,0 0 0 32</inkml:trace>
  <inkml:trace contextRef="#ctx0" brushRef="#br0" timeOffset="183620.5354">4760 14452 512 0,'35'-33'0'47,"-35"33"0"-47,32-33 0 0,-32-33 0 47,33 32 0-47,-66-32 0 0,1 66 0 47,-3 34 0-47,3 32 0 0,32 66 0 47,32-32 0-47,35 0 0 0,0-36 0 31,31-64 0-31,1-33 0 0,-65 2 0 47,-1-38 0-47,-1 5 0 0,2-36 0 47,0 33 0-47,-1 35 0 0,66 32 0 47,-34 32 0-47,33 2 0 0</inkml:trace>
  <inkml:trace contextRef="#ctx0" brushRef="#br0" timeOffset="183936.684">5985 14220 512 0,'0'34'0'47,"33"-34"0"-47,-1 0 0 0,2 32 0 32,32-32 0-32,-33 0 0 0</inkml:trace>
  <inkml:trace contextRef="#ctx0" brushRef="#br0" timeOffset="184456.2943">6713 13858 512 0,'0'-34'0'47,"0"1"0"-47,-34 33 0 0,1-66 0 47,-33 99 0-47,-1 33 0 0,1 32 0 47,32 35 0-47,34-1 0 0,68-65 0 47,-2-101 0-47,33-31 0 0,-32-68 0 46,-3 33 0-46,-30 68 0 0,0 64 0 32,-34 101 0-32,0 32 0 0,0 1 0 47,0 0 0-47,0-102 0 0,32-28 0 46,1-36 0-46</inkml:trace>
  <inkml:trace contextRef="#ctx0" brushRef="#br0" timeOffset="184827.3033">7373 13858 512 0,'0'-67'0'47,"0"34"0"-47,-32 33 0 0,-35 0 0 31,2 66 0-31,-1 32 0 0,32 35 0 47,34-67 0-47,66-66 0 0,33-66 0 47,0 1 0-47,-32-3 0 0,-34 68 0 47,1 68 0-47,-34 63 0 0,0 34 0 47,0-65 0-47,0-1 0 0,0-32 0 46,32-36 0-46</inkml:trace>
  <inkml:trace contextRef="#ctx0" brushRef="#br0" timeOffset="185219.2521">7903 13990 512 0,'34'-100'0'47,"-34"34"0"-47,0 33 0 0,0-33 0 31,-67 34 0-31,2 97 0 0,30 35 0 63,2-2 0-63,66-32 0 0,2-66 0 47,30-32 0-47,2-36 0 0,-35 4 0 47,-32 96 0-47,0 34 0 0,0 67 0 47,0 32 0-47,0 0 0 0,0-65 0 46,0-36 0-46,32-64 0 0,36-64 0 16</inkml:trace>
  <inkml:trace contextRef="#ctx0" brushRef="#br0" timeOffset="185570.3098">8431 13890 512 0,'34'-99'0'47,"33"33"0"-47,-67 0 0 0,32-2 0 47,-64 36 0-47,-35 99 0 0,-31 32 0 47,30 0 0-47,68-1 0 0,68-64 0 47,-4-68 0-47,3-30 0 0,-1 30 0 47,-33 34 0-47,-33 66 0 0,0 99 0 31,33 0 0-31,-33 1 0 0,33-67 0 47,-33-99 0-47</inkml:trace>
  <inkml:trace contextRef="#ctx0" brushRef="#br0" timeOffset="187052.3493">9093 13725 512 0,'34'33'0'47,"-34"-33"0"-47,33 0 0 0,-33 0 0 47,32 0 0-47,-32-33 0 0,0 1 0 47,0-2 0-47,-32-34 0 0,-1 68 0 31,-1 0 0-31,-30 0 0 0,29 102 0 47,35-37 0-47,0 1 0 0,35 0 0 31,29-66 0-31,-30 0 0 0,-1-32 0 63,-1 32 0-63,1 32 0 0,-33 34 0 31,0 67 0-31,35-2 0 0,-35-31 0 31</inkml:trace>
  <inkml:trace contextRef="#ctx0" brushRef="#br0" timeOffset="192362.1178">2942 15775 512 0,'0'0'0'31,"0"0"0"-15,-34 32 0-16,34 35 0 31,0 33 0-31,0 31 0 0,0 3 0 47,34-2 0-47,32-34 0 0,34-98 0 47,-1-33 0-47,-34-67 0 0,3 3 0 46,-37-4 0-46,3 37 0 0,-68 28 0 32</inkml:trace>
  <inkml:trace contextRef="#ctx0" brushRef="#br0" timeOffset="192814.9059">3504 15807 512 0,'0'67'0'31,"0"33"0"-31,32 0 0 0,-32 97 0 47,35 33 0-47,-35 37 0 0,33-103 0 47,-33-31 0-47,0-67 0 0,-33-66 0 31,33-66 0-31,0-131 0 0,65-102 0 47,-32-31 0-47,66 65 0 0,-32 66 0 63,-34 166 0-63,1 66 0 0,-34 66 0 31,-34-33 0-31,1 32 0 0,-1-31 0 47,-32-1 0-47</inkml:trace>
  <inkml:trace contextRef="#ctx0" brushRef="#br0" timeOffset="195803.899">4166 15974 512 0,'0'0'0'31,"0"0"0"-31,0 0 0 0,0 33 0 47,32 34 0-47,-32 62 0 0,0 39 0 47,0 62 0-47,0-31 0 0,0-33 0 47,0-100 0-47,0-33 0 0,-32-33 0 47,32-66 0-47,0-65 0 0,-34-36 0 31,68-33 0-15,-34-62 0-16,32 30 0 31,36 66 0-31,-35 100 0 0,0 33 0 47,-1 98 0-47,-32 35 0 0,0 31 0 47,0 2 0-47,-32-33 0 0,-1 0 0 47,0-68 0-47,-2-32 0 0</inkml:trace>
  <inkml:trace contextRef="#ctx0" brushRef="#br0" timeOffset="196265.6626">4595 15974 512 0,'0'0'0'16,"33"0"0"-16,-33-34 0 0,34 34 0 47,-1-33 0-47,0 0 0 0,-1-34 0 46,-32 35 0-46,-32 32 0 0,-1 0 0 47,-34 0 0-47,34 66 0 0,-32 33 0 32,31-1 0-17,34 35 0-15,34-1 0 31,31-64 0-31,2-3 0 0,31-65 0 47,36-33 0-47,-69-34 0 0</inkml:trace>
  <inkml:trace contextRef="#ctx0" brushRef="#br0" timeOffset="196523.9723">5258 16336 512 0,'0'0'0'47,"0"-33"0"-47,0 1 0 0,0-68 0 47,0 3 0-47,0-37 0 0,33 35 0 47,32 33 0-47,1 66 0 0,1 32 0 47,-3 2 0-47,-30-1 0 0</inkml:trace>
  <inkml:trace contextRef="#ctx0" brushRef="#br0" timeOffset="202645.1176">6250 15874 512 0,'0'0'0'47,"0"0"0"-47,33 0 0 0,-1 0 0 31,2 0 0-31,30 0 0 0,-30-33 0 63,0 33 0-63,-34 0 0 0</inkml:trace>
  <inkml:trace contextRef="#ctx0" brushRef="#br0" timeOffset="202814.6626">6250 16171 512 0,'0'0'0'31,"33"0"0"-31,-33 0 0 0,32 32 0 47,2-32 0-47,-2 0 0 0,0-32 0 16</inkml:trace>
  <inkml:trace contextRef="#ctx0" brushRef="#br0" timeOffset="203815.0983">7209 15841 512 0,'0'0'0'47,"0"-34"0"-47,32 34 0 0,-32-65 0 47,0 32 0-47,0 0 0 0,-32 33 0 31,-34 0 0-31,-1 66 0 0,-31 66 0 63,63 32 0-63,2 1 0 0,66 3 0 31,34-70 0-31,32-66 0 0,1-97 0 62,-2-100 0-62,1-32 0 0,-99 30 0 47,34 35 0-47,-68 99 0 0,1 66 0 16,1 33 0-16</inkml:trace>
  <inkml:trace contextRef="#ctx0" brushRef="#br0" timeOffset="204031.5341">7605 16239 512 0,'0'32'0'46,"0"-32"0"-46,33 0 0 0,-33 32 0 47,0 36 0-47,33-36 0 0,-33 1 0 32,0 0 0-32</inkml:trace>
  <inkml:trace contextRef="#ctx0" brushRef="#br0" timeOffset="204434.4406">8069 15642 512 0,'0'0'0'47,"0"34"0"-47,0-34 0 0,-34 99 0 47,-32 33 0-47,34 35 0 0,32-38 0 47,32-29 0-47,68-67 0 0,-35-66 0 47,1-31 0-47,-33-70 0 0,-33 67 0 47,-33 3 0-47,2 97 0 0,-37 34 0 47,36 30 0-47,32 3 0 0,0-35 0 31,32-30 0-31</inkml:trace>
  <inkml:trace contextRef="#ctx0" brushRef="#br0" timeOffset="204917.1467">8400 15577 512 0,'0'0'0'62,"31"0"0"-62,-31 0 0 0,67 0 0 47,32-33 0-47,-33 33 0 0,1 0 0 47,-33 33 0-47,-34 32 0 0,-68 35 0 31,35-35 0-31,-33 2 0 0,33-34 0 47,66 0 0-47,33-33 0 0,1 34 0 47,-2-1 0-47,-31 34 0 0,-34-3 0 47,-34 1 0-47,-31 3 0 0,-35-36 0 47,34-64 0-47,-33 0 0 0</inkml:trace>
  <inkml:trace contextRef="#ctx0" brushRef="#br0" timeOffset="206713.8446">8200 17264 512 0,'0'0'0'46,"0"0"0"-46,0 0 0 0,-31-34 0 47,-4 34 0-47,2 34 0 0,-33-2 0 32,0 34 0-32,0 67 0 0,66-34 0 46,66 0 0-46,0-66 0 0,0-66 0 47,2-34 0-47,-37-64 0 0,2 31 0 47,-66 35 0-47,33 31 0 0,-31 34 0 31,31 34 0-31</inkml:trace>
  <inkml:trace contextRef="#ctx0" brushRef="#br0" timeOffset="206988.1108">8532 17594 512 0,'0'32'0'47,"0"4"0"-47,32-36 0 0,-32 64 0 31,-32 1 0-31,-2-30 0 0,1 30 0 47,-32-65 0-47,32 33 0 0,33-66 0 47,0 0 0-47</inkml:trace>
  <inkml:trace contextRef="#ctx0" brushRef="#br0" timeOffset="207381.5969">8928 17065 512 0,'0'0'0'47,"0"0"0"-47,33 0 0 0,-33 66 0 47,33 0 0-47,2 33 0 0,-35 0 0 31,31-32 0-31,-31-2 0 16,0-30 0 15,0-35 0-31</inkml:trace>
  <inkml:trace contextRef="#ctx0" brushRef="#br0" timeOffset="217158.4117">9093 11376 512 0,'0'0'0'47,"0"0"0"-47,0 0 0 0,34 33 0 31,31-33 0-31,-32 0 0 0,34 0 0 47,-34 0 0-47,0 33 0 0</inkml:trace>
  <inkml:trace contextRef="#ctx0" brushRef="#br0" timeOffset="217429.6849">9093 11838 512 0,'34'0'0'31,"-1"-31"0"-31,-1 31 0 0,36 0 0 47,-3-34 0-47,-32 34 0 0,2 0 0 31</inkml:trace>
  <inkml:trace contextRef="#ctx0" brushRef="#br0" timeOffset="220025.7321">10219 12004 512 0,'0'0'0'47,"0"0"0"-47,0-31 0 0,32 31 0 47,-32 0 0-47,0-33 0 0,0 33 0 31,0 0 0-31,-32 33 0 16,32 32 0 15,-34 2 0-31,34-2 0 0,34-31 0 47,-2-34 0-47,1-34 0 0,0-31 0 47,1 31 0-47,-34 1 0 0,0 33 0 47,0 0 0-47,-34 0 0 0</inkml:trace>
  <inkml:trace contextRef="#ctx0" brushRef="#br0" timeOffset="286641.6503">10912 11046 512 0,'0'0'0'47,"0"0"0"-47,0 0 0 0,0 33 0 47,66-33 0-47,1 32 0 0,-1 2 0 46,33-34 0-46,1-34 0 0,-2-31 0 47,2 31 0-47,-67 2 0 0,0 64 0 32,-66 35 0-32,0 98 0 0,-67 0 0 46,34 35 0-46,34-103 0 16,-2 4 0 15,34-101 0-31,34-34 0 0</inkml:trace>
  <inkml:trace contextRef="#ctx0" brushRef="#br0" timeOffset="287216.1112">11805 10980 512 0,'0'0'0'46,"33"-34"0"-46,-33 2 0 0,33-2 0 32,34-31 0-32,-1-1 0 0,0 0 0 47,0 66 0-47,-33 66 0 0,-33 99 0 46,-66 32 0-46,1 36 0 0,-1-68 0 47,-1-32 0-47,67-69 0 0,33-97 0 47,33-31 0-47,0-36 0 0,33 33 0 47,-33 67 0-47,0 67 0 0,-66 33 0 47,-66 33 0-47,0-4 0 0,-33 4 0 47,1-66 0-47,-3-67 0 0,68-33 0 31</inkml:trace>
  <inkml:trace contextRef="#ctx0" brushRef="#br0" timeOffset="289725.391">13228 10946 512 0,'0'0'0'47,"0"0"0"-47,0 0 0 0,-33 0 0 31,33-32 0-31,-34 32 0 0,-32-34 0 47,33 2 0-47,-32 32 0 0,-2 0 0 47,1 32 0-47,32 2 0 0,2 64 0 46,32 1 0-46,-32-33 0 0,32 33 0 47,32-65 0-47,0 0 0 0,2-68 0 47,32 0 0-47,-33 2 0 0,33 32 0 47,0 0 0-47,-33 66 0 16,-66 66 0 15,0-1 0-31,0-31 0 0,-33 0 0 31,0-66 0-31,-1-34 0 16,67 0 0 15,0-65 0-31</inkml:trace>
  <inkml:trace contextRef="#ctx0" brushRef="#br0" timeOffset="290073.4605">13558 10914 512 0,'33'0'0'32,"-33"0"0"-32,66-34 0 0,2 34 0 62,63-65 0-62,2-1 0 0,-34 0 0 31,0 33 0-31,-66 66 0 0,-66 65 0 47,0 35 0-47,-33 64 0 0,-33 2 0 47,32-34 0-47,1-67 0 0,66-29 0 31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3D6672-D004-4A94-9F55-A33AECE50E31}" type="datetimeFigureOut">
              <a:rPr lang="en-US" smtClean="0"/>
              <a:t>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BF20D-C9DC-4F66-9ED5-508B871FC81D}" type="slidenum">
              <a:rPr lang="en-US" smtClean="0"/>
              <a:t>‹#›</a:t>
            </a:fld>
            <a:endParaRPr lang="en-US"/>
          </a:p>
        </p:txBody>
      </p:sp>
    </p:spTree>
    <p:extLst>
      <p:ext uri="{BB962C8B-B14F-4D97-AF65-F5344CB8AC3E}">
        <p14:creationId xmlns:p14="http://schemas.microsoft.com/office/powerpoint/2010/main" val="1114441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3D6672-D004-4A94-9F55-A33AECE50E31}" type="datetimeFigureOut">
              <a:rPr lang="en-US" smtClean="0"/>
              <a:t>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BF20D-C9DC-4F66-9ED5-508B871FC81D}" type="slidenum">
              <a:rPr lang="en-US" smtClean="0"/>
              <a:t>‹#›</a:t>
            </a:fld>
            <a:endParaRPr lang="en-US"/>
          </a:p>
        </p:txBody>
      </p:sp>
    </p:spTree>
    <p:extLst>
      <p:ext uri="{BB962C8B-B14F-4D97-AF65-F5344CB8AC3E}">
        <p14:creationId xmlns:p14="http://schemas.microsoft.com/office/powerpoint/2010/main" val="3830550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3D6672-D004-4A94-9F55-A33AECE50E31}" type="datetimeFigureOut">
              <a:rPr lang="en-US" smtClean="0"/>
              <a:t>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BF20D-C9DC-4F66-9ED5-508B871FC81D}" type="slidenum">
              <a:rPr lang="en-US" smtClean="0"/>
              <a:t>‹#›</a:t>
            </a:fld>
            <a:endParaRPr lang="en-US"/>
          </a:p>
        </p:txBody>
      </p:sp>
    </p:spTree>
    <p:extLst>
      <p:ext uri="{BB962C8B-B14F-4D97-AF65-F5344CB8AC3E}">
        <p14:creationId xmlns:p14="http://schemas.microsoft.com/office/powerpoint/2010/main" val="369482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3D6672-D004-4A94-9F55-A33AECE50E31}" type="datetimeFigureOut">
              <a:rPr lang="en-US" smtClean="0"/>
              <a:t>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BF20D-C9DC-4F66-9ED5-508B871FC81D}" type="slidenum">
              <a:rPr lang="en-US" smtClean="0"/>
              <a:t>‹#›</a:t>
            </a:fld>
            <a:endParaRPr lang="en-US"/>
          </a:p>
        </p:txBody>
      </p:sp>
    </p:spTree>
    <p:extLst>
      <p:ext uri="{BB962C8B-B14F-4D97-AF65-F5344CB8AC3E}">
        <p14:creationId xmlns:p14="http://schemas.microsoft.com/office/powerpoint/2010/main" val="3115066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3D6672-D004-4A94-9F55-A33AECE50E31}" type="datetimeFigureOut">
              <a:rPr lang="en-US" smtClean="0"/>
              <a:t>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BF20D-C9DC-4F66-9ED5-508B871FC81D}" type="slidenum">
              <a:rPr lang="en-US" smtClean="0"/>
              <a:t>‹#›</a:t>
            </a:fld>
            <a:endParaRPr lang="en-US"/>
          </a:p>
        </p:txBody>
      </p:sp>
    </p:spTree>
    <p:extLst>
      <p:ext uri="{BB962C8B-B14F-4D97-AF65-F5344CB8AC3E}">
        <p14:creationId xmlns:p14="http://schemas.microsoft.com/office/powerpoint/2010/main" val="2223310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3D6672-D004-4A94-9F55-A33AECE50E31}" type="datetimeFigureOut">
              <a:rPr lang="en-US" smtClean="0"/>
              <a:t>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BF20D-C9DC-4F66-9ED5-508B871FC81D}" type="slidenum">
              <a:rPr lang="en-US" smtClean="0"/>
              <a:t>‹#›</a:t>
            </a:fld>
            <a:endParaRPr lang="en-US"/>
          </a:p>
        </p:txBody>
      </p:sp>
    </p:spTree>
    <p:extLst>
      <p:ext uri="{BB962C8B-B14F-4D97-AF65-F5344CB8AC3E}">
        <p14:creationId xmlns:p14="http://schemas.microsoft.com/office/powerpoint/2010/main" val="202571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3D6672-D004-4A94-9F55-A33AECE50E31}" type="datetimeFigureOut">
              <a:rPr lang="en-US" smtClean="0"/>
              <a:t>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DBF20D-C9DC-4F66-9ED5-508B871FC81D}" type="slidenum">
              <a:rPr lang="en-US" smtClean="0"/>
              <a:t>‹#›</a:t>
            </a:fld>
            <a:endParaRPr lang="en-US"/>
          </a:p>
        </p:txBody>
      </p:sp>
    </p:spTree>
    <p:extLst>
      <p:ext uri="{BB962C8B-B14F-4D97-AF65-F5344CB8AC3E}">
        <p14:creationId xmlns:p14="http://schemas.microsoft.com/office/powerpoint/2010/main" val="2552982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3D6672-D004-4A94-9F55-A33AECE50E31}" type="datetimeFigureOut">
              <a:rPr lang="en-US" smtClean="0"/>
              <a:t>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DBF20D-C9DC-4F66-9ED5-508B871FC81D}" type="slidenum">
              <a:rPr lang="en-US" smtClean="0"/>
              <a:t>‹#›</a:t>
            </a:fld>
            <a:endParaRPr lang="en-US"/>
          </a:p>
        </p:txBody>
      </p:sp>
    </p:spTree>
    <p:extLst>
      <p:ext uri="{BB962C8B-B14F-4D97-AF65-F5344CB8AC3E}">
        <p14:creationId xmlns:p14="http://schemas.microsoft.com/office/powerpoint/2010/main" val="533013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3D6672-D004-4A94-9F55-A33AECE50E31}" type="datetimeFigureOut">
              <a:rPr lang="en-US" smtClean="0"/>
              <a:t>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DBF20D-C9DC-4F66-9ED5-508B871FC81D}" type="slidenum">
              <a:rPr lang="en-US" smtClean="0"/>
              <a:t>‹#›</a:t>
            </a:fld>
            <a:endParaRPr lang="en-US"/>
          </a:p>
        </p:txBody>
      </p:sp>
    </p:spTree>
    <p:extLst>
      <p:ext uri="{BB962C8B-B14F-4D97-AF65-F5344CB8AC3E}">
        <p14:creationId xmlns:p14="http://schemas.microsoft.com/office/powerpoint/2010/main" val="1610139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3D6672-D004-4A94-9F55-A33AECE50E31}" type="datetimeFigureOut">
              <a:rPr lang="en-US" smtClean="0"/>
              <a:t>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BF20D-C9DC-4F66-9ED5-508B871FC81D}" type="slidenum">
              <a:rPr lang="en-US" smtClean="0"/>
              <a:t>‹#›</a:t>
            </a:fld>
            <a:endParaRPr lang="en-US"/>
          </a:p>
        </p:txBody>
      </p:sp>
    </p:spTree>
    <p:extLst>
      <p:ext uri="{BB962C8B-B14F-4D97-AF65-F5344CB8AC3E}">
        <p14:creationId xmlns:p14="http://schemas.microsoft.com/office/powerpoint/2010/main" val="1249321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3D6672-D004-4A94-9F55-A33AECE50E31}" type="datetimeFigureOut">
              <a:rPr lang="en-US" smtClean="0"/>
              <a:t>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BF20D-C9DC-4F66-9ED5-508B871FC81D}" type="slidenum">
              <a:rPr lang="en-US" smtClean="0"/>
              <a:t>‹#›</a:t>
            </a:fld>
            <a:endParaRPr lang="en-US"/>
          </a:p>
        </p:txBody>
      </p:sp>
    </p:spTree>
    <p:extLst>
      <p:ext uri="{BB962C8B-B14F-4D97-AF65-F5344CB8AC3E}">
        <p14:creationId xmlns:p14="http://schemas.microsoft.com/office/powerpoint/2010/main" val="3050854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3D6672-D004-4A94-9F55-A33AECE50E31}" type="datetimeFigureOut">
              <a:rPr lang="en-US" smtClean="0"/>
              <a:t>2/6/2020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DBF20D-C9DC-4F66-9ED5-508B871FC81D}" type="slidenum">
              <a:rPr lang="en-US" smtClean="0"/>
              <a:t>‹#›</a:t>
            </a:fld>
            <a:endParaRPr lang="en-US"/>
          </a:p>
        </p:txBody>
      </p:sp>
    </p:spTree>
    <p:extLst>
      <p:ext uri="{BB962C8B-B14F-4D97-AF65-F5344CB8AC3E}">
        <p14:creationId xmlns:p14="http://schemas.microsoft.com/office/powerpoint/2010/main" val="11026806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5.4 Sampling Distributions and the Central Limit Theorem</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421333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This</a:t>
            </a:r>
            <a:endParaRPr lang="en-US" dirty="0"/>
          </a:p>
        </p:txBody>
      </p:sp>
      <p:sp>
        <p:nvSpPr>
          <p:cNvPr id="3" name="Content Placeholder 2"/>
          <p:cNvSpPr>
            <a:spLocks noGrp="1"/>
          </p:cNvSpPr>
          <p:nvPr>
            <p:ph idx="1"/>
          </p:nvPr>
        </p:nvSpPr>
        <p:spPr/>
        <p:txBody>
          <a:bodyPr/>
          <a:lstStyle/>
          <a:p>
            <a:r>
              <a:rPr lang="en-US" dirty="0" smtClean="0"/>
              <a:t>You randomly select 100 drivers ages 15 to 19 from the previous example.  What is the probability that the mean time they spend driving each day is between 24.7 and 25.5 minutes.  Use µ = 25 and   </a:t>
            </a:r>
            <a:r>
              <a:rPr lang="el-GR" dirty="0" smtClean="0"/>
              <a:t>σ</a:t>
            </a:r>
            <a:r>
              <a:rPr lang="en-US" dirty="0" smtClean="0"/>
              <a:t> = 1.5</a:t>
            </a:r>
            <a:endParaRPr lang="en-US" dirty="0"/>
          </a:p>
        </p:txBody>
      </p:sp>
      <mc:AlternateContent xmlns:mc="http://schemas.openxmlformats.org/markup-compatibility/2006" xmlns:p14="http://schemas.microsoft.com/office/powerpoint/2010/main">
        <mc:Choice Requires="p14">
          <p:contentPart p14:bwMode="auto" r:id="rId2">
            <p14:nvContentPartPr>
              <p14:cNvPr id="4" name="Ink 3"/>
              <p14:cNvContentPartPr/>
              <p14:nvPr/>
            </p14:nvContentPartPr>
            <p14:xfrm>
              <a:off x="499320" y="452160"/>
              <a:ext cx="10215720" cy="5739120"/>
            </p14:xfrm>
          </p:contentPart>
        </mc:Choice>
        <mc:Fallback xmlns="">
          <p:pic>
            <p:nvPicPr>
              <p:cNvPr id="4" name="Ink 3"/>
              <p:cNvPicPr/>
              <p:nvPr/>
            </p:nvPicPr>
            <p:blipFill>
              <a:blip r:embed="rId3"/>
              <a:stretch>
                <a:fillRect/>
              </a:stretch>
            </p:blipFill>
            <p:spPr>
              <a:xfrm>
                <a:off x="489960" y="442440"/>
                <a:ext cx="10234800" cy="5758560"/>
              </a:xfrm>
              <a:prstGeom prst="rect">
                <a:avLst/>
              </a:prstGeom>
            </p:spPr>
          </p:pic>
        </mc:Fallback>
      </mc:AlternateContent>
    </p:spTree>
    <p:extLst>
      <p:ext uri="{BB962C8B-B14F-4D97-AF65-F5344CB8AC3E}">
        <p14:creationId xmlns:p14="http://schemas.microsoft.com/office/powerpoint/2010/main" val="31271269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mean room and board expense per year at four-year colleges is $</a:t>
            </a:r>
            <a:r>
              <a:rPr lang="en-US" dirty="0" smtClean="0"/>
              <a:t>7540. You randomly </a:t>
            </a:r>
            <a:r>
              <a:rPr lang="en-US" dirty="0"/>
              <a:t>select 9 four-year colleges. What is the probability that the </a:t>
            </a:r>
            <a:r>
              <a:rPr lang="en-US" dirty="0" smtClean="0"/>
              <a:t>mean room </a:t>
            </a:r>
            <a:r>
              <a:rPr lang="en-US" dirty="0"/>
              <a:t>and board is less than $7800? Assume that the room and board </a:t>
            </a:r>
            <a:r>
              <a:rPr lang="en-US" dirty="0" smtClean="0"/>
              <a:t>expenses are </a:t>
            </a:r>
            <a:r>
              <a:rPr lang="en-US" dirty="0"/>
              <a:t>normally distributed with a standard deviation of $1245.</a:t>
            </a:r>
          </a:p>
        </p:txBody>
      </p:sp>
      <mc:AlternateContent xmlns:mc="http://schemas.openxmlformats.org/markup-compatibility/2006" xmlns:p14="http://schemas.microsoft.com/office/powerpoint/2010/main">
        <mc:Choice Requires="p14">
          <p:contentPart p14:bwMode="auto" r:id="rId2">
            <p14:nvContentPartPr>
              <p14:cNvPr id="4" name="Ink 3"/>
              <p14:cNvContentPartPr/>
              <p14:nvPr/>
            </p14:nvContentPartPr>
            <p14:xfrm>
              <a:off x="939960" y="131040"/>
              <a:ext cx="10632960" cy="6321960"/>
            </p14:xfrm>
          </p:contentPart>
        </mc:Choice>
        <mc:Fallback xmlns="">
          <p:pic>
            <p:nvPicPr>
              <p:cNvPr id="4" name="Ink 3"/>
              <p:cNvPicPr/>
              <p:nvPr/>
            </p:nvPicPr>
            <p:blipFill>
              <a:blip r:embed="rId3"/>
              <a:stretch>
                <a:fillRect/>
              </a:stretch>
            </p:blipFill>
            <p:spPr>
              <a:xfrm>
                <a:off x="930600" y="121680"/>
                <a:ext cx="10651680" cy="6340680"/>
              </a:xfrm>
              <a:prstGeom prst="rect">
                <a:avLst/>
              </a:prstGeom>
            </p:spPr>
          </p:pic>
        </mc:Fallback>
      </mc:AlternateContent>
    </p:spTree>
    <p:extLst>
      <p:ext uri="{BB962C8B-B14F-4D97-AF65-F5344CB8AC3E}">
        <p14:creationId xmlns:p14="http://schemas.microsoft.com/office/powerpoint/2010/main" val="5651262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An education finance corporation claims that the average credit </a:t>
            </a:r>
            <a:r>
              <a:rPr lang="en-US"/>
              <a:t>card </a:t>
            </a:r>
            <a:r>
              <a:rPr lang="en-US" smtClean="0"/>
              <a:t>debts carried </a:t>
            </a:r>
            <a:r>
              <a:rPr lang="en-US" dirty="0"/>
              <a:t>by undergraduates are normally distributed, with a mean of $3173 </a:t>
            </a:r>
            <a:r>
              <a:rPr lang="en-US" dirty="0" smtClean="0"/>
              <a:t>and a </a:t>
            </a:r>
            <a:r>
              <a:rPr lang="en-US" dirty="0"/>
              <a:t>standard deviation of $1120. </a:t>
            </a:r>
            <a:r>
              <a:rPr lang="en-US" i="1" dirty="0"/>
              <a:t>(Adapted from Sallie Mae)</a:t>
            </a:r>
          </a:p>
          <a:p>
            <a:pPr marL="0" indent="0">
              <a:buNone/>
            </a:pPr>
            <a:r>
              <a:rPr lang="en-US" b="1" dirty="0"/>
              <a:t>1. </a:t>
            </a:r>
            <a:r>
              <a:rPr lang="en-US" dirty="0"/>
              <a:t>What is the probability that a randomly selected undergraduate, who is </a:t>
            </a:r>
            <a:r>
              <a:rPr lang="en-US" dirty="0" smtClean="0"/>
              <a:t>a credit </a:t>
            </a:r>
            <a:r>
              <a:rPr lang="en-US" dirty="0"/>
              <a:t>card holder, has a credit card balance less than $2700?</a:t>
            </a:r>
          </a:p>
          <a:p>
            <a:pPr marL="0" indent="0">
              <a:buNone/>
            </a:pPr>
            <a:r>
              <a:rPr lang="en-US" b="1" dirty="0"/>
              <a:t>2. </a:t>
            </a:r>
            <a:r>
              <a:rPr lang="en-US" dirty="0"/>
              <a:t>You randomly select 25 undergraduates who are credit card </a:t>
            </a:r>
            <a:r>
              <a:rPr lang="en-US" dirty="0" smtClean="0"/>
              <a:t>holders. What is </a:t>
            </a:r>
            <a:r>
              <a:rPr lang="en-US" dirty="0"/>
              <a:t>the probability that their mean credit card balance is less than $2700?</a:t>
            </a:r>
          </a:p>
          <a:p>
            <a:pPr marL="0" indent="0">
              <a:buNone/>
            </a:pPr>
            <a:r>
              <a:rPr lang="en-US" b="1" dirty="0"/>
              <a:t>3. </a:t>
            </a:r>
            <a:r>
              <a:rPr lang="en-US" dirty="0"/>
              <a:t>Compare the probabilities from (1) and (2) and interpret your answer </a:t>
            </a:r>
            <a:r>
              <a:rPr lang="en-US" dirty="0" smtClean="0"/>
              <a:t>in terms </a:t>
            </a:r>
            <a:r>
              <a:rPr lang="en-US" dirty="0"/>
              <a:t>of the corporation’s claim.</a:t>
            </a:r>
          </a:p>
        </p:txBody>
      </p:sp>
    </p:spTree>
    <p:extLst>
      <p:ext uri="{BB962C8B-B14F-4D97-AF65-F5344CB8AC3E}">
        <p14:creationId xmlns:p14="http://schemas.microsoft.com/office/powerpoint/2010/main" val="4669108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Problems</a:t>
            </a:r>
            <a:endParaRPr lang="en-US" dirty="0"/>
          </a:p>
        </p:txBody>
      </p:sp>
      <p:sp>
        <p:nvSpPr>
          <p:cNvPr id="3" name="Content Placeholder 2"/>
          <p:cNvSpPr>
            <a:spLocks noGrp="1"/>
          </p:cNvSpPr>
          <p:nvPr>
            <p:ph idx="1"/>
          </p:nvPr>
        </p:nvSpPr>
        <p:spPr/>
        <p:txBody>
          <a:bodyPr/>
          <a:lstStyle/>
          <a:p>
            <a:r>
              <a:rPr lang="en-US" dirty="0" smtClean="0"/>
              <a:t>Pg. 274 # 1 </a:t>
            </a:r>
            <a:r>
              <a:rPr lang="en-US" dirty="0" smtClean="0"/>
              <a:t> – 22, </a:t>
            </a:r>
            <a:r>
              <a:rPr lang="en-US" dirty="0" smtClean="0"/>
              <a:t>25- 30, </a:t>
            </a:r>
            <a:r>
              <a:rPr lang="en-US" dirty="0" smtClean="0"/>
              <a:t>33-38</a:t>
            </a:r>
            <a:endParaRPr lang="en-US" dirty="0"/>
          </a:p>
        </p:txBody>
      </p:sp>
    </p:spTree>
    <p:extLst>
      <p:ext uri="{BB962C8B-B14F-4D97-AF65-F5344CB8AC3E}">
        <p14:creationId xmlns:p14="http://schemas.microsoft.com/office/powerpoint/2010/main" val="1320952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Sampling Distribution: probability distribution of a sample statistic (usually the mean) that is formed when samples with size </a:t>
                </a:r>
                <a14:m>
                  <m:oMath xmlns:m="http://schemas.openxmlformats.org/officeDocument/2006/math">
                    <m:r>
                      <a:rPr lang="en-US" b="0" i="1" smtClean="0">
                        <a:latin typeface="Cambria Math" panose="02040503050406030204" pitchFamily="18" charset="0"/>
                      </a:rPr>
                      <m:t>𝑛</m:t>
                    </m:r>
                  </m:oMath>
                </a14:m>
                <a:r>
                  <a:rPr lang="en-US" dirty="0" smtClean="0"/>
                  <a:t> are repeatedly taken from the population.</a:t>
                </a:r>
              </a:p>
              <a:p>
                <a:r>
                  <a:rPr lang="en-US" dirty="0" smtClean="0"/>
                  <a:t>Sampling Distribution of Sample Means: when the sampling distribution is looking at the samples means.</a:t>
                </a:r>
              </a:p>
              <a:p>
                <a:r>
                  <a:rPr lang="en-US" dirty="0" smtClean="0"/>
                  <a:t>A sampling distribution could be made for any of the sample statistics (standard deviation or variance for example) </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t="-2241" r="-1217"/>
                </a:stretch>
              </a:blipFill>
            </p:spPr>
            <p:txBody>
              <a:bodyPr/>
              <a:lstStyle/>
              <a:p>
                <a:r>
                  <a:rPr lang="en-US">
                    <a:noFill/>
                  </a:rPr>
                  <a:t> </a:t>
                </a:r>
              </a:p>
            </p:txBody>
          </p:sp>
        </mc:Fallback>
      </mc:AlternateContent>
    </p:spTree>
    <p:extLst>
      <p:ext uri="{BB962C8B-B14F-4D97-AF65-F5344CB8AC3E}">
        <p14:creationId xmlns:p14="http://schemas.microsoft.com/office/powerpoint/2010/main" val="2734941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of Sampling Distributions of Sample Means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The mean of the sample means (taking the average of all the samples’ means) is the same as the population mean</a:t>
                </a:r>
                <a:br>
                  <a:rPr lang="en-US" dirty="0" smtClean="0"/>
                </a:br>
                <a14:m>
                  <m:oMath xmlns:m="http://schemas.openxmlformats.org/officeDocument/2006/math">
                    <m:sSub>
                      <m:sSubPr>
                        <m:ctrlPr>
                          <a:rPr lang="en-US" i="1" smtClean="0">
                            <a:latin typeface="Cambria Math" panose="02040503050406030204" pitchFamily="18" charset="0"/>
                          </a:rPr>
                        </m:ctrlPr>
                      </m:sSubPr>
                      <m:e>
                        <m:r>
                          <a:rPr lang="en-US" i="1" smtClean="0">
                            <a:latin typeface="Cambria Math" panose="02040503050406030204" pitchFamily="18" charset="0"/>
                            <a:ea typeface="Cambria Math" panose="02040503050406030204" pitchFamily="18" charset="0"/>
                          </a:rPr>
                          <m:t>𝜇</m:t>
                        </m:r>
                      </m:e>
                      <m:sub>
                        <m:acc>
                          <m:accPr>
                            <m:chr m:val="̅"/>
                            <m:ctrlPr>
                              <a:rPr lang="en-US" i="1" smtClean="0">
                                <a:latin typeface="Cambria Math" panose="02040503050406030204" pitchFamily="18" charset="0"/>
                              </a:rPr>
                            </m:ctrlPr>
                          </m:accPr>
                          <m:e>
                            <m:r>
                              <a:rPr lang="en-US" b="0" i="1" smtClean="0">
                                <a:latin typeface="Cambria Math" panose="02040503050406030204" pitchFamily="18" charset="0"/>
                              </a:rPr>
                              <m:t>𝑥</m:t>
                            </m:r>
                          </m:e>
                        </m:acc>
                      </m:sub>
                    </m:sSub>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𝜇</m:t>
                    </m:r>
                  </m:oMath>
                </a14:m>
                <a:endParaRPr lang="en-US" dirty="0" smtClean="0"/>
              </a:p>
              <a:p>
                <a:r>
                  <a:rPr lang="en-US" dirty="0" smtClean="0"/>
                  <a:t>The standard deviation of the sample means (</a:t>
                </a:r>
                <a14:m>
                  <m:oMath xmlns:m="http://schemas.openxmlformats.org/officeDocument/2006/math">
                    <m:sSub>
                      <m:sSubPr>
                        <m:ctrlPr>
                          <a:rPr lang="en-US" i="1" smtClean="0">
                            <a:latin typeface="Cambria Math" panose="02040503050406030204" pitchFamily="18" charset="0"/>
                          </a:rPr>
                        </m:ctrlPr>
                      </m:sSubPr>
                      <m:e>
                        <m:r>
                          <a:rPr lang="en-US" i="1" smtClean="0">
                            <a:latin typeface="Cambria Math" panose="02040503050406030204" pitchFamily="18" charset="0"/>
                            <a:ea typeface="Cambria Math" panose="02040503050406030204" pitchFamily="18" charset="0"/>
                          </a:rPr>
                          <m:t>𝜎</m:t>
                        </m:r>
                      </m:e>
                      <m:sub>
                        <m:acc>
                          <m:accPr>
                            <m:chr m:val="̅"/>
                            <m:ctrlPr>
                              <a:rPr lang="en-US" i="1" smtClean="0">
                                <a:latin typeface="Cambria Math" panose="02040503050406030204" pitchFamily="18" charset="0"/>
                              </a:rPr>
                            </m:ctrlPr>
                          </m:accPr>
                          <m:e>
                            <m:r>
                              <a:rPr lang="en-US" b="0" i="1" smtClean="0">
                                <a:latin typeface="Cambria Math" panose="02040503050406030204" pitchFamily="18" charset="0"/>
                              </a:rPr>
                              <m:t>𝑥</m:t>
                            </m:r>
                          </m:e>
                        </m:acc>
                      </m:sub>
                    </m:sSub>
                  </m:oMath>
                </a14:m>
                <a:r>
                  <a:rPr lang="en-US" dirty="0" smtClean="0"/>
                  <a:t>) is equal to the population standard deviation (</a:t>
                </a:r>
                <a14:m>
                  <m:oMath xmlns:m="http://schemas.openxmlformats.org/officeDocument/2006/math">
                    <m:r>
                      <a:rPr lang="en-US" i="1" smtClean="0">
                        <a:latin typeface="Cambria Math" panose="02040503050406030204" pitchFamily="18" charset="0"/>
                        <a:ea typeface="Cambria Math" panose="02040503050406030204" pitchFamily="18" charset="0"/>
                      </a:rPr>
                      <m:t>𝜎</m:t>
                    </m:r>
                  </m:oMath>
                </a14:m>
                <a:r>
                  <a:rPr lang="en-US" dirty="0" smtClean="0"/>
                  <a:t>) divided the square root of the sample size </a:t>
                </a:r>
                <a14:m>
                  <m:oMath xmlns:m="http://schemas.openxmlformats.org/officeDocument/2006/math">
                    <m:r>
                      <a:rPr lang="en-US" b="0" i="1" smtClean="0">
                        <a:latin typeface="Cambria Math" panose="02040503050406030204" pitchFamily="18" charset="0"/>
                      </a:rPr>
                      <m:t>𝑛</m:t>
                    </m:r>
                  </m:oMath>
                </a14:m>
                <a:r>
                  <a:rPr lang="en-US" dirty="0" smtClean="0"/>
                  <a:t>. This is called the </a:t>
                </a:r>
                <a:r>
                  <a:rPr lang="en-US" dirty="0" smtClean="0">
                    <a:solidFill>
                      <a:srgbClr val="FF0000"/>
                    </a:solidFill>
                  </a:rPr>
                  <a:t>standard error of the mean</a:t>
                </a:r>
                <a:r>
                  <a:rPr lang="en-US" dirty="0" smtClean="0"/>
                  <a:t>.</a:t>
                </a:r>
                <a:br>
                  <a:rPr lang="en-US" dirty="0" smtClean="0"/>
                </a:br>
                <a14:m>
                  <m:oMath xmlns:m="http://schemas.openxmlformats.org/officeDocument/2006/math">
                    <m:sSub>
                      <m:sSubPr>
                        <m:ctrlPr>
                          <a:rPr lang="en-US" i="1" smtClean="0">
                            <a:latin typeface="Cambria Math" panose="02040503050406030204" pitchFamily="18" charset="0"/>
                          </a:rPr>
                        </m:ctrlPr>
                      </m:sSubPr>
                      <m:e>
                        <m:r>
                          <a:rPr lang="en-US" i="1" smtClean="0">
                            <a:latin typeface="Cambria Math" panose="02040503050406030204" pitchFamily="18" charset="0"/>
                            <a:ea typeface="Cambria Math" panose="02040503050406030204" pitchFamily="18" charset="0"/>
                          </a:rPr>
                          <m:t>𝜎</m:t>
                        </m:r>
                      </m:e>
                      <m:sub>
                        <m:acc>
                          <m:accPr>
                            <m:chr m:val="̅"/>
                            <m:ctrlPr>
                              <a:rPr lang="en-US" i="1" smtClean="0">
                                <a:latin typeface="Cambria Math" panose="02040503050406030204" pitchFamily="18" charset="0"/>
                              </a:rPr>
                            </m:ctrlPr>
                          </m:accPr>
                          <m:e>
                            <m:r>
                              <a:rPr lang="en-US" b="0" i="1" smtClean="0">
                                <a:latin typeface="Cambria Math" panose="02040503050406030204" pitchFamily="18" charset="0"/>
                              </a:rPr>
                              <m:t>𝑥</m:t>
                            </m:r>
                          </m:e>
                        </m:acc>
                      </m:sub>
                    </m:sSub>
                    <m:r>
                      <a:rPr lang="en-US" b="0" i="1" smtClean="0">
                        <a:latin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𝜎</m:t>
                        </m:r>
                      </m:num>
                      <m:den>
                        <m:rad>
                          <m:radPr>
                            <m:degHide m:val="on"/>
                            <m:ctrlPr>
                              <a:rPr lang="en-US" b="0" i="1" smtClean="0">
                                <a:latin typeface="Cambria Math" panose="02040503050406030204" pitchFamily="18" charset="0"/>
                                <a:ea typeface="Cambria Math" panose="02040503050406030204" pitchFamily="18" charset="0"/>
                              </a:rPr>
                            </m:ctrlPr>
                          </m:radPr>
                          <m:deg/>
                          <m:e>
                            <m:r>
                              <a:rPr lang="en-US" b="0" i="1" smtClean="0">
                                <a:latin typeface="Cambria Math" panose="02040503050406030204" pitchFamily="18" charset="0"/>
                                <a:ea typeface="Cambria Math" panose="02040503050406030204" pitchFamily="18" charset="0"/>
                              </a:rPr>
                              <m:t>𝑛</m:t>
                            </m:r>
                          </m:e>
                        </m:rad>
                      </m:den>
                    </m:f>
                  </m:oMath>
                </a14:m>
                <a:endParaRPr lang="en-US" dirty="0" smtClean="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t="-2241" r="-1623"/>
                </a:stretch>
              </a:blipFill>
            </p:spPr>
            <p:txBody>
              <a:bodyPr/>
              <a:lstStyle/>
              <a:p>
                <a:r>
                  <a:rPr lang="en-US">
                    <a:noFill/>
                  </a:rPr>
                  <a:t> </a:t>
                </a:r>
              </a:p>
            </p:txBody>
          </p:sp>
        </mc:Fallback>
      </mc:AlternateContent>
    </p:spTree>
    <p:extLst>
      <p:ext uri="{BB962C8B-B14F-4D97-AF65-F5344CB8AC3E}">
        <p14:creationId xmlns:p14="http://schemas.microsoft.com/office/powerpoint/2010/main" val="18680467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dirty="0" smtClean="0"/>
                  <a:t>You write the population values </a:t>
                </a:r>
                <a14:m>
                  <m:oMath xmlns:m="http://schemas.openxmlformats.org/officeDocument/2006/math">
                    <m:d>
                      <m:dPr>
                        <m:begChr m:val="{"/>
                        <m:endChr m:val="}"/>
                        <m:ctrlPr>
                          <a:rPr lang="en-US" i="1" smtClean="0">
                            <a:latin typeface="Cambria Math" panose="02040503050406030204" pitchFamily="18" charset="0"/>
                          </a:rPr>
                        </m:ctrlPr>
                      </m:dPr>
                      <m:e>
                        <m:r>
                          <a:rPr lang="en-US" b="0" i="1" smtClean="0">
                            <a:latin typeface="Cambria Math" panose="02040503050406030204" pitchFamily="18" charset="0"/>
                          </a:rPr>
                          <m:t>1, 3, 5, 7</m:t>
                        </m:r>
                      </m:e>
                    </m:d>
                  </m:oMath>
                </a14:m>
                <a:r>
                  <a:rPr lang="en-US" dirty="0" smtClean="0"/>
                  <a:t> </a:t>
                </a:r>
                <a:r>
                  <a:rPr lang="en-US" dirty="0"/>
                  <a:t>on slips of paper and put them </a:t>
                </a:r>
                <a:r>
                  <a:rPr lang="en-US" dirty="0" smtClean="0"/>
                  <a:t>in a </a:t>
                </a:r>
                <a:r>
                  <a:rPr lang="en-US" dirty="0"/>
                  <a:t>box</a:t>
                </a:r>
                <a:r>
                  <a:rPr lang="en-US" dirty="0" smtClean="0"/>
                  <a:t>. Then </a:t>
                </a:r>
                <a:r>
                  <a:rPr lang="en-US" dirty="0"/>
                  <a:t>you randomly choose two slips of paper, with replacement. </a:t>
                </a:r>
                <a:r>
                  <a:rPr lang="en-US" dirty="0" smtClean="0"/>
                  <a:t>A) List all possible </a:t>
                </a:r>
                <a:r>
                  <a:rPr lang="en-US" dirty="0"/>
                  <a:t>samples of </a:t>
                </a:r>
                <a:r>
                  <a:rPr lang="en-US" dirty="0" smtClean="0"/>
                  <a:t>size </a:t>
                </a:r>
                <a14:m>
                  <m:oMath xmlns:m="http://schemas.openxmlformats.org/officeDocument/2006/math">
                    <m:r>
                      <a:rPr lang="en-US" b="0" i="1" smtClean="0">
                        <a:latin typeface="Cambria Math" panose="02040503050406030204" pitchFamily="18" charset="0"/>
                      </a:rPr>
                      <m:t>𝑛</m:t>
                    </m:r>
                    <m:r>
                      <a:rPr lang="en-US" b="0" i="1" smtClean="0">
                        <a:latin typeface="Cambria Math" panose="02040503050406030204" pitchFamily="18" charset="0"/>
                      </a:rPr>
                      <m:t>=2</m:t>
                    </m:r>
                  </m:oMath>
                </a14:m>
                <a:r>
                  <a:rPr lang="en-US" dirty="0" smtClean="0"/>
                  <a:t> </a:t>
                </a:r>
                <a:r>
                  <a:rPr lang="en-US" dirty="0"/>
                  <a:t>and calculate the mean of each. These </a:t>
                </a:r>
                <a:r>
                  <a:rPr lang="en-US" dirty="0" smtClean="0"/>
                  <a:t>means form </a:t>
                </a:r>
                <a:r>
                  <a:rPr lang="en-US" dirty="0"/>
                  <a:t>the sampling distribution of the sample means. </a:t>
                </a:r>
                <a:r>
                  <a:rPr lang="en-US" dirty="0" smtClean="0"/>
                  <a:t>B) Find </a:t>
                </a:r>
                <a:r>
                  <a:rPr lang="en-US" dirty="0"/>
                  <a:t>the mean, </a:t>
                </a:r>
                <a:r>
                  <a:rPr lang="en-US" dirty="0" smtClean="0"/>
                  <a:t>variance, and </a:t>
                </a:r>
                <a:r>
                  <a:rPr lang="en-US" dirty="0"/>
                  <a:t>standard deviation of the sample means. </a:t>
                </a:r>
                <a:r>
                  <a:rPr lang="en-US" dirty="0" smtClean="0"/>
                  <a:t>C) Compare </a:t>
                </a:r>
                <a:r>
                  <a:rPr lang="en-US" dirty="0"/>
                  <a:t>your results with </a:t>
                </a:r>
                <a:r>
                  <a:rPr lang="en-US" dirty="0" smtClean="0"/>
                  <a:t>the mean </a:t>
                </a:r>
                <a14:m>
                  <m:oMath xmlns:m="http://schemas.openxmlformats.org/officeDocument/2006/math">
                    <m:r>
                      <a:rPr lang="en-US" i="1" smtClean="0">
                        <a:latin typeface="Cambria Math" panose="02040503050406030204" pitchFamily="18" charset="0"/>
                        <a:ea typeface="Cambria Math" panose="02040503050406030204" pitchFamily="18" charset="0"/>
                      </a:rPr>
                      <m:t>𝜇</m:t>
                    </m:r>
                    <m:r>
                      <a:rPr lang="en-US" b="0" i="1" smtClean="0">
                        <a:latin typeface="Cambria Math" panose="02040503050406030204" pitchFamily="18" charset="0"/>
                        <a:ea typeface="Cambria Math" panose="02040503050406030204" pitchFamily="18" charset="0"/>
                      </a:rPr>
                      <m:t>=4</m:t>
                    </m:r>
                  </m:oMath>
                </a14:m>
                <a:r>
                  <a:rPr lang="en-US" dirty="0" smtClean="0"/>
                  <a:t>, </a:t>
                </a:r>
                <a:r>
                  <a:rPr lang="en-US" dirty="0"/>
                  <a:t>variance </a:t>
                </a:r>
                <a14:m>
                  <m:oMath xmlns:m="http://schemas.openxmlformats.org/officeDocument/2006/math">
                    <m:sSup>
                      <m:sSupPr>
                        <m:ctrlPr>
                          <a:rPr lang="en-US" b="0" i="1" smtClean="0">
                            <a:latin typeface="Cambria Math" panose="02040503050406030204" pitchFamily="18" charset="0"/>
                            <a:ea typeface="Cambria Math" panose="02040503050406030204" pitchFamily="18" charset="0"/>
                          </a:rPr>
                        </m:ctrlPr>
                      </m:sSupPr>
                      <m:e>
                        <m:r>
                          <a:rPr lang="en-US" i="1" smtClean="0">
                            <a:latin typeface="Cambria Math" panose="02040503050406030204" pitchFamily="18" charset="0"/>
                            <a:ea typeface="Cambria Math" panose="02040503050406030204" pitchFamily="18" charset="0"/>
                          </a:rPr>
                          <m:t>𝜎</m:t>
                        </m:r>
                      </m:e>
                      <m:sup>
                        <m:r>
                          <a:rPr lang="en-US" b="0" i="1" smtClean="0">
                            <a:latin typeface="Cambria Math" panose="02040503050406030204" pitchFamily="18" charset="0"/>
                            <a:ea typeface="Cambria Math" panose="02040503050406030204" pitchFamily="18" charset="0"/>
                          </a:rPr>
                          <m:t>2</m:t>
                        </m:r>
                      </m:sup>
                    </m:sSup>
                    <m:r>
                      <a:rPr lang="en-US" b="0" i="1" smtClean="0">
                        <a:latin typeface="Cambria Math" panose="02040503050406030204" pitchFamily="18" charset="0"/>
                        <a:ea typeface="Cambria Math" panose="02040503050406030204" pitchFamily="18" charset="0"/>
                      </a:rPr>
                      <m:t>=5</m:t>
                    </m:r>
                  </m:oMath>
                </a14:m>
                <a:r>
                  <a:rPr lang="en-US" dirty="0" smtClean="0"/>
                  <a:t>, and </a:t>
                </a:r>
                <a:r>
                  <a:rPr lang="en-US" dirty="0"/>
                  <a:t>standard deviation </a:t>
                </a:r>
                <a14:m>
                  <m:oMath xmlns:m="http://schemas.openxmlformats.org/officeDocument/2006/math">
                    <m:r>
                      <a:rPr lang="en-US" i="1" smtClean="0">
                        <a:latin typeface="Cambria Math" panose="02040503050406030204" pitchFamily="18" charset="0"/>
                        <a:ea typeface="Cambria Math" panose="02040503050406030204" pitchFamily="18" charset="0"/>
                      </a:rPr>
                      <m:t>𝜎</m:t>
                    </m:r>
                    <m:r>
                      <a:rPr lang="en-US" b="0" i="1" smtClean="0">
                        <a:latin typeface="Cambria Math" panose="02040503050406030204" pitchFamily="18" charset="0"/>
                        <a:ea typeface="Cambria Math" panose="02040503050406030204" pitchFamily="18" charset="0"/>
                      </a:rPr>
                      <m:t>=</m:t>
                    </m:r>
                    <m:rad>
                      <m:radPr>
                        <m:degHide m:val="on"/>
                        <m:ctrlPr>
                          <a:rPr lang="en-US" i="1" smtClean="0">
                            <a:latin typeface="Cambria Math" panose="02040503050406030204" pitchFamily="18" charset="0"/>
                            <a:ea typeface="Cambria Math" panose="02040503050406030204" pitchFamily="18" charset="0"/>
                          </a:rPr>
                        </m:ctrlPr>
                      </m:radPr>
                      <m:deg/>
                      <m:e>
                        <m:r>
                          <a:rPr lang="en-US" b="0" i="1" smtClean="0">
                            <a:latin typeface="Cambria Math" panose="02040503050406030204" pitchFamily="18" charset="0"/>
                            <a:ea typeface="Cambria Math" panose="02040503050406030204" pitchFamily="18" charset="0"/>
                          </a:rPr>
                          <m:t>5</m:t>
                        </m:r>
                      </m:e>
                    </m:rad>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2.236 </m:t>
                    </m:r>
                  </m:oMath>
                </a14:m>
                <a:r>
                  <a:rPr lang="en-US" dirty="0" smtClean="0"/>
                  <a:t>of the </a:t>
                </a:r>
                <a:r>
                  <a:rPr lang="en-US" dirty="0"/>
                  <a:t>population.</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t="-2241" r="-986"/>
                </a:stretch>
              </a:blipFill>
            </p:spPr>
            <p:txBody>
              <a:bodyPr/>
              <a:lstStyle/>
              <a:p>
                <a:r>
                  <a:rPr lang="en-US">
                    <a:noFill/>
                  </a:rPr>
                  <a:t> </a:t>
                </a:r>
              </a:p>
            </p:txBody>
          </p:sp>
        </mc:Fallback>
      </mc:AlternateContent>
    </p:spTree>
    <p:extLst>
      <p:ext uri="{BB962C8B-B14F-4D97-AF65-F5344CB8AC3E}">
        <p14:creationId xmlns:p14="http://schemas.microsoft.com/office/powerpoint/2010/main" val="2038702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514"/>
            <a:ext cx="10515600" cy="1325563"/>
          </a:xfrm>
        </p:spPr>
        <p:txBody>
          <a:bodyPr/>
          <a:lstStyle/>
          <a:p>
            <a:r>
              <a:rPr lang="en-US" dirty="0" smtClean="0"/>
              <a:t>The Central Limit Theorem</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027906"/>
                <a:ext cx="10515600" cy="5527440"/>
              </a:xfrm>
            </p:spPr>
            <p:txBody>
              <a:bodyPr>
                <a:normAutofit lnSpcReduction="10000"/>
              </a:bodyPr>
              <a:lstStyle/>
              <a:p>
                <a:r>
                  <a:rPr lang="en-US" dirty="0" smtClean="0"/>
                  <a:t>Allows us to create models to estimate the population parameters from sample statistics.</a:t>
                </a:r>
              </a:p>
              <a:p>
                <a:pPr marL="514350" indent="-514350">
                  <a:buAutoNum type="arabicParenR"/>
                </a:pPr>
                <a:r>
                  <a:rPr lang="en-US" dirty="0" smtClean="0"/>
                  <a:t>If samples of size </a:t>
                </a:r>
                <a14:m>
                  <m:oMath xmlns:m="http://schemas.openxmlformats.org/officeDocument/2006/math">
                    <m:r>
                      <a:rPr lang="en-US" b="0" i="1" smtClean="0">
                        <a:latin typeface="Cambria Math" panose="02040503050406030204" pitchFamily="18" charset="0"/>
                      </a:rPr>
                      <m:t>𝑛</m:t>
                    </m:r>
                  </m:oMath>
                </a14:m>
                <a:r>
                  <a:rPr lang="en-US" dirty="0" smtClean="0"/>
                  <a:t>, where </a:t>
                </a:r>
                <a14:m>
                  <m:oMath xmlns:m="http://schemas.openxmlformats.org/officeDocument/2006/math">
                    <m:r>
                      <a:rPr lang="en-US" b="0" i="1" smtClean="0">
                        <a:latin typeface="Cambria Math" panose="02040503050406030204" pitchFamily="18" charset="0"/>
                      </a:rPr>
                      <m:t>𝑛</m:t>
                    </m:r>
                    <m:r>
                      <a:rPr lang="en-US" b="0" i="1" smtClean="0">
                        <a:latin typeface="Cambria Math" panose="02040503050406030204" pitchFamily="18" charset="0"/>
                        <a:ea typeface="Cambria Math" panose="02040503050406030204" pitchFamily="18" charset="0"/>
                      </a:rPr>
                      <m:t>≥30</m:t>
                    </m:r>
                  </m:oMath>
                </a14:m>
                <a:r>
                  <a:rPr lang="en-US" dirty="0" smtClean="0"/>
                  <a:t>, are created from a population (with a mean and standard deviation), then the sampling distribution of sample means approximates a normal distribution. Bigger samples means more accurate estimates.</a:t>
                </a:r>
              </a:p>
              <a:p>
                <a:pPr marL="514350" indent="-514350">
                  <a:buAutoNum type="arabicParenR"/>
                </a:pPr>
                <a:r>
                  <a:rPr lang="en-US" dirty="0" smtClean="0"/>
                  <a:t>If the population is normally distributed, then the sampling distribution of sample means is normally distributed for any sample size.</a:t>
                </a:r>
              </a:p>
              <a:p>
                <a:pPr marL="514350" indent="-514350">
                  <a:buFont typeface="Arial" panose="020B0604020202020204" pitchFamily="34" charset="0"/>
                  <a:buAutoNum type="arabicParenR"/>
                </a:pPr>
                <a:r>
                  <a:rPr lang="en-US" dirty="0" smtClean="0"/>
                  <a:t>No matter what:</a:t>
                </a:r>
                <a:br>
                  <a:rPr lang="en-US" dirty="0" smtClean="0"/>
                </a:br>
                <a14:m>
                  <m:oMath xmlns:m="http://schemas.openxmlformats.org/officeDocument/2006/math">
                    <m:sSub>
                      <m:sSubPr>
                        <m:ctrlPr>
                          <a:rPr lang="en-US" i="1" smtClean="0">
                            <a:latin typeface="Cambria Math" panose="02040503050406030204" pitchFamily="18" charset="0"/>
                          </a:rPr>
                        </m:ctrlPr>
                      </m:sSubPr>
                      <m:e>
                        <m:r>
                          <a:rPr lang="en-US" i="1" smtClean="0">
                            <a:latin typeface="Cambria Math" panose="02040503050406030204" pitchFamily="18" charset="0"/>
                            <a:ea typeface="Cambria Math" panose="02040503050406030204" pitchFamily="18" charset="0"/>
                          </a:rPr>
                          <m:t>𝜇</m:t>
                        </m:r>
                      </m:e>
                      <m:sub>
                        <m:acc>
                          <m:accPr>
                            <m:chr m:val="̅"/>
                            <m:ctrlPr>
                              <a:rPr lang="en-US" i="1" smtClean="0">
                                <a:latin typeface="Cambria Math" panose="02040503050406030204" pitchFamily="18" charset="0"/>
                              </a:rPr>
                            </m:ctrlPr>
                          </m:accPr>
                          <m:e>
                            <m:r>
                              <a:rPr lang="en-US" b="0" i="1" smtClean="0">
                                <a:latin typeface="Cambria Math" panose="02040503050406030204" pitchFamily="18" charset="0"/>
                              </a:rPr>
                              <m:t>𝑥</m:t>
                            </m:r>
                          </m:e>
                        </m:acc>
                      </m:sub>
                    </m:sSub>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𝜇</m:t>
                    </m:r>
                  </m:oMath>
                </a14:m>
                <a:r>
                  <a:rPr lang="en-US" dirty="0" smtClean="0"/>
                  <a:t/>
                </a:r>
                <a:br>
                  <a:rPr lang="en-US" dirty="0" smtClean="0"/>
                </a:br>
                <a:endParaRPr lang="en-US" dirty="0" smtClean="0"/>
              </a:p>
              <a:p>
                <a:pPr marL="0" indent="0">
                  <a:buNone/>
                </a:pPr>
                <a:r>
                  <a:rPr lang="en-US" i="1" dirty="0">
                    <a:latin typeface="Cambria Math" panose="02040503050406030204" pitchFamily="18" charset="0"/>
                  </a:rPr>
                  <a:t/>
                </a:r>
                <a:br>
                  <a:rPr lang="en-US" i="1" dirty="0">
                    <a:latin typeface="Cambria Math" panose="02040503050406030204" pitchFamily="18" charset="0"/>
                  </a:rPr>
                </a:b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i="1" smtClean="0">
                              <a:latin typeface="Cambria Math" panose="02040503050406030204" pitchFamily="18" charset="0"/>
                              <a:ea typeface="Cambria Math" panose="02040503050406030204" pitchFamily="18" charset="0"/>
                            </a:rPr>
                            <m:t>𝜎</m:t>
                          </m:r>
                        </m:e>
                        <m:sub>
                          <m:acc>
                            <m:accPr>
                              <m:chr m:val="̅"/>
                              <m:ctrlPr>
                                <a:rPr lang="en-US" i="1" smtClean="0">
                                  <a:latin typeface="Cambria Math" panose="02040503050406030204" pitchFamily="18" charset="0"/>
                                </a:rPr>
                              </m:ctrlPr>
                            </m:accPr>
                            <m:e>
                              <m:r>
                                <a:rPr lang="en-US" b="0" i="1" smtClean="0">
                                  <a:latin typeface="Cambria Math" panose="02040503050406030204" pitchFamily="18" charset="0"/>
                                </a:rPr>
                                <m:t>𝑥</m:t>
                              </m:r>
                            </m:e>
                          </m:acc>
                        </m:sub>
                      </m:sSub>
                      <m:r>
                        <a:rPr lang="en-US" b="0" i="1" smtClean="0">
                          <a:latin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𝜎</m:t>
                          </m:r>
                        </m:num>
                        <m:den>
                          <m:rad>
                            <m:radPr>
                              <m:degHide m:val="on"/>
                              <m:ctrlPr>
                                <a:rPr lang="en-US" b="0" i="1" smtClean="0">
                                  <a:latin typeface="Cambria Math" panose="02040503050406030204" pitchFamily="18" charset="0"/>
                                  <a:ea typeface="Cambria Math" panose="02040503050406030204" pitchFamily="18" charset="0"/>
                                </a:rPr>
                              </m:ctrlPr>
                            </m:radPr>
                            <m:deg/>
                            <m:e>
                              <m:r>
                                <a:rPr lang="en-US" b="0" i="1" smtClean="0">
                                  <a:latin typeface="Cambria Math" panose="02040503050406030204" pitchFamily="18" charset="0"/>
                                  <a:ea typeface="Cambria Math" panose="02040503050406030204" pitchFamily="18" charset="0"/>
                                </a:rPr>
                                <m:t>𝑛</m:t>
                              </m:r>
                            </m:e>
                          </m:rad>
                        </m:den>
                      </m:f>
                    </m:oMath>
                  </m:oMathPara>
                </a14:m>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027906"/>
                <a:ext cx="10515600" cy="5527440"/>
              </a:xfrm>
              <a:blipFill rotWithShape="0">
                <a:blip r:embed="rId2"/>
                <a:stretch>
                  <a:fillRect l="-1217" t="-2539" r="-1101"/>
                </a:stretch>
              </a:blipFill>
            </p:spPr>
            <p:txBody>
              <a:bodyPr/>
              <a:lstStyle/>
              <a:p>
                <a:r>
                  <a:rPr lang="en-US">
                    <a:noFill/>
                  </a:rPr>
                  <a:t> </a:t>
                </a:r>
              </a:p>
            </p:txBody>
          </p:sp>
        </mc:Fallback>
      </mc:AlternateContent>
    </p:spTree>
    <p:extLst>
      <p:ext uri="{BB962C8B-B14F-4D97-AF65-F5344CB8AC3E}">
        <p14:creationId xmlns:p14="http://schemas.microsoft.com/office/powerpoint/2010/main" val="243835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Central Limit Theorem</a:t>
            </a:r>
            <a:endParaRPr lang="en-US" dirty="0"/>
          </a:p>
        </p:txBody>
      </p:sp>
      <p:pic>
        <p:nvPicPr>
          <p:cNvPr id="4" name="Content Placeholder 3"/>
          <p:cNvPicPr>
            <a:picLocks noGrp="1" noChangeAspect="1"/>
          </p:cNvPicPr>
          <p:nvPr>
            <p:ph idx="1"/>
          </p:nvPr>
        </p:nvPicPr>
        <p:blipFill>
          <a:blip r:embed="rId2"/>
          <a:stretch>
            <a:fillRect/>
          </a:stretch>
        </p:blipFill>
        <p:spPr>
          <a:xfrm>
            <a:off x="133753" y="1312427"/>
            <a:ext cx="7851148" cy="5516234"/>
          </a:xfrm>
          <a:prstGeom prst="rect">
            <a:avLst/>
          </a:prstGeom>
        </p:spPr>
      </p:pic>
    </p:spTree>
    <p:extLst>
      <p:ext uri="{BB962C8B-B14F-4D97-AF65-F5344CB8AC3E}">
        <p14:creationId xmlns:p14="http://schemas.microsoft.com/office/powerpoint/2010/main" val="19993255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9093"/>
            <a:ext cx="10515600" cy="5867870"/>
          </a:xfrm>
        </p:spPr>
        <p:txBody>
          <a:bodyPr/>
          <a:lstStyle/>
          <a:p>
            <a:r>
              <a:rPr lang="en-US" dirty="0"/>
              <a:t>Cellular phone bills for residents of a city have a mean of $63 and a </a:t>
            </a:r>
            <a:r>
              <a:rPr lang="en-US" dirty="0" smtClean="0"/>
              <a:t>standard deviation </a:t>
            </a:r>
            <a:r>
              <a:rPr lang="en-US" dirty="0"/>
              <a:t>of $11, as shown in the following graph. Random samples </a:t>
            </a:r>
            <a:r>
              <a:rPr lang="en-US" dirty="0" smtClean="0"/>
              <a:t>of 100 </a:t>
            </a:r>
            <a:r>
              <a:rPr lang="en-US" dirty="0"/>
              <a:t>cellular phone bills are drawn from this population and the mean of </a:t>
            </a:r>
            <a:r>
              <a:rPr lang="en-US" dirty="0" smtClean="0"/>
              <a:t>each sample </a:t>
            </a:r>
            <a:r>
              <a:rPr lang="en-US" dirty="0"/>
              <a:t>is determined. Find the mean and standard error of the mean of </a:t>
            </a:r>
            <a:r>
              <a:rPr lang="en-US" dirty="0" smtClean="0"/>
              <a:t>the sampling </a:t>
            </a:r>
            <a:r>
              <a:rPr lang="en-US" dirty="0"/>
              <a:t>distribution. Then sketch a graph of the sampling distribution </a:t>
            </a:r>
            <a:r>
              <a:rPr lang="en-US" dirty="0" smtClean="0"/>
              <a:t>of sample </a:t>
            </a:r>
            <a:r>
              <a:rPr lang="en-US" dirty="0"/>
              <a:t>means.</a:t>
            </a:r>
          </a:p>
        </p:txBody>
      </p:sp>
      <p:pic>
        <p:nvPicPr>
          <p:cNvPr id="5" name="Picture 4"/>
          <p:cNvPicPr>
            <a:picLocks noChangeAspect="1"/>
          </p:cNvPicPr>
          <p:nvPr/>
        </p:nvPicPr>
        <p:blipFill>
          <a:blip r:embed="rId2"/>
          <a:stretch>
            <a:fillRect/>
          </a:stretch>
        </p:blipFill>
        <p:spPr>
          <a:xfrm>
            <a:off x="-1" y="2661365"/>
            <a:ext cx="9272789" cy="3987299"/>
          </a:xfrm>
          <a:prstGeom prst="rect">
            <a:avLst/>
          </a:prstGeom>
        </p:spPr>
      </p:pic>
    </p:spTree>
    <p:extLst>
      <p:ext uri="{BB962C8B-B14F-4D97-AF65-F5344CB8AC3E}">
        <p14:creationId xmlns:p14="http://schemas.microsoft.com/office/powerpoint/2010/main" val="26530389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44699"/>
            <a:ext cx="10515600" cy="5932264"/>
          </a:xfrm>
        </p:spPr>
        <p:txBody>
          <a:bodyPr/>
          <a:lstStyle/>
          <a:p>
            <a:r>
              <a:rPr lang="en-US" dirty="0"/>
              <a:t>Suppose the training heart rates of all 20-year-old athletes are </a:t>
            </a:r>
            <a:r>
              <a:rPr lang="en-US" dirty="0" smtClean="0"/>
              <a:t>normally distributed</a:t>
            </a:r>
            <a:r>
              <a:rPr lang="en-US" dirty="0"/>
              <a:t>, with a mean of 135 beats per minute and standard deviation </a:t>
            </a:r>
            <a:r>
              <a:rPr lang="en-US" dirty="0" smtClean="0"/>
              <a:t>of 18 </a:t>
            </a:r>
            <a:r>
              <a:rPr lang="en-US" dirty="0"/>
              <a:t>beats per minute, as shown in the following graph. Random samples of </a:t>
            </a:r>
            <a:r>
              <a:rPr lang="en-US" dirty="0" smtClean="0"/>
              <a:t>size 4 </a:t>
            </a:r>
            <a:r>
              <a:rPr lang="en-US" dirty="0"/>
              <a:t>are drawn from this population, and the mean of each sample is </a:t>
            </a:r>
            <a:r>
              <a:rPr lang="en-US" dirty="0" smtClean="0"/>
              <a:t>determined. Find </a:t>
            </a:r>
            <a:r>
              <a:rPr lang="en-US" dirty="0"/>
              <a:t>the mean and standard error of the mean of the sampling </a:t>
            </a:r>
            <a:r>
              <a:rPr lang="en-US" dirty="0" smtClean="0"/>
              <a:t>distribution. Then </a:t>
            </a:r>
            <a:r>
              <a:rPr lang="en-US" dirty="0"/>
              <a:t>sketch a graph of the sampling distribution of sample means.</a:t>
            </a:r>
          </a:p>
        </p:txBody>
      </p:sp>
      <p:pic>
        <p:nvPicPr>
          <p:cNvPr id="4" name="Picture 3"/>
          <p:cNvPicPr>
            <a:picLocks noChangeAspect="1"/>
          </p:cNvPicPr>
          <p:nvPr/>
        </p:nvPicPr>
        <p:blipFill>
          <a:blip r:embed="rId2"/>
          <a:stretch>
            <a:fillRect/>
          </a:stretch>
        </p:blipFill>
        <p:spPr>
          <a:xfrm>
            <a:off x="230143" y="3057927"/>
            <a:ext cx="9738105" cy="3097421"/>
          </a:xfrm>
          <a:prstGeom prst="rect">
            <a:avLst/>
          </a:prstGeom>
        </p:spPr>
      </p:pic>
    </p:spTree>
    <p:extLst>
      <p:ext uri="{BB962C8B-B14F-4D97-AF65-F5344CB8AC3E}">
        <p14:creationId xmlns:p14="http://schemas.microsoft.com/office/powerpoint/2010/main" val="18748669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Probability and Central Limit Theorem</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r>
                      <a:rPr lang="en-US" b="0" i="1" smtClean="0">
                        <a:latin typeface="Cambria Math" panose="02040503050406030204" pitchFamily="18" charset="0"/>
                      </a:rPr>
                      <m:t>𝑧</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𝑣𝑎𝑙𝑢𝑒</m:t>
                        </m:r>
                        <m:r>
                          <a:rPr lang="en-US" b="0" i="1" smtClean="0">
                            <a:latin typeface="Cambria Math" panose="02040503050406030204" pitchFamily="18" charset="0"/>
                          </a:rPr>
                          <m:t>−</m:t>
                        </m:r>
                        <m:r>
                          <a:rPr lang="en-US" b="0" i="1" smtClean="0">
                            <a:latin typeface="Cambria Math" panose="02040503050406030204" pitchFamily="18" charset="0"/>
                          </a:rPr>
                          <m:t>𝑚𝑒𝑎𝑛</m:t>
                        </m:r>
                      </m:num>
                      <m:den>
                        <m:r>
                          <a:rPr lang="en-US" b="0" i="1" smtClean="0">
                            <a:latin typeface="Cambria Math" panose="02040503050406030204" pitchFamily="18" charset="0"/>
                          </a:rPr>
                          <m:t>𝑠𝑡𝑎𝑛𝑑𝑎𝑟𝑑</m:t>
                        </m:r>
                        <m:r>
                          <a:rPr lang="en-US" b="0" i="1" smtClean="0">
                            <a:latin typeface="Cambria Math" panose="02040503050406030204" pitchFamily="18" charset="0"/>
                          </a:rPr>
                          <m:t> </m:t>
                        </m:r>
                        <m:r>
                          <a:rPr lang="en-US" b="0" i="1" smtClean="0">
                            <a:latin typeface="Cambria Math" panose="02040503050406030204" pitchFamily="18" charset="0"/>
                          </a:rPr>
                          <m:t>𝑑𝑒𝑣𝑖𝑎𝑡𝑖𝑜𝑛</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𝑥</m:t>
                            </m:r>
                          </m:e>
                        </m:acc>
                        <m:r>
                          <a:rPr lang="en-US" b="0" i="1" smtClean="0">
                            <a:latin typeface="Cambria Math" panose="02040503050406030204" pitchFamily="18" charset="0"/>
                          </a:rPr>
                          <m:t>−</m:t>
                        </m:r>
                        <m:sSub>
                          <m:sSubPr>
                            <m:ctrlPr>
                              <a:rPr lang="en-US" i="1" smtClean="0">
                                <a:latin typeface="Cambria Math" panose="02040503050406030204" pitchFamily="18" charset="0"/>
                              </a:rPr>
                            </m:ctrlPr>
                          </m:sSubPr>
                          <m:e>
                            <m:r>
                              <a:rPr lang="en-US" i="1" smtClean="0">
                                <a:latin typeface="Cambria Math" panose="02040503050406030204" pitchFamily="18" charset="0"/>
                                <a:ea typeface="Cambria Math" panose="02040503050406030204" pitchFamily="18" charset="0"/>
                              </a:rPr>
                              <m:t>𝜇</m:t>
                            </m:r>
                          </m:e>
                          <m:sub>
                            <m:acc>
                              <m:accPr>
                                <m:chr m:val="̅"/>
                                <m:ctrlPr>
                                  <a:rPr lang="en-US" i="1" smtClean="0">
                                    <a:latin typeface="Cambria Math" panose="02040503050406030204" pitchFamily="18" charset="0"/>
                                  </a:rPr>
                                </m:ctrlPr>
                              </m:accPr>
                              <m:e>
                                <m:r>
                                  <a:rPr lang="en-US" b="0" i="1" smtClean="0">
                                    <a:latin typeface="Cambria Math" panose="02040503050406030204" pitchFamily="18" charset="0"/>
                                  </a:rPr>
                                  <m:t>𝑥</m:t>
                                </m:r>
                              </m:e>
                            </m:acc>
                          </m:sub>
                        </m:sSub>
                      </m:num>
                      <m:den>
                        <m:sSub>
                          <m:sSubPr>
                            <m:ctrlPr>
                              <a:rPr lang="en-US" i="1" smtClean="0">
                                <a:latin typeface="Cambria Math" panose="02040503050406030204" pitchFamily="18" charset="0"/>
                              </a:rPr>
                            </m:ctrlPr>
                          </m:sSubPr>
                          <m:e>
                            <m:r>
                              <a:rPr lang="en-US" i="1" smtClean="0">
                                <a:latin typeface="Cambria Math" panose="02040503050406030204" pitchFamily="18" charset="0"/>
                                <a:ea typeface="Cambria Math" panose="02040503050406030204" pitchFamily="18" charset="0"/>
                              </a:rPr>
                              <m:t>𝜎</m:t>
                            </m:r>
                          </m:e>
                          <m:sub>
                            <m:acc>
                              <m:accPr>
                                <m:chr m:val="̅"/>
                                <m:ctrlPr>
                                  <a:rPr lang="en-US" i="1" smtClean="0">
                                    <a:latin typeface="Cambria Math" panose="02040503050406030204" pitchFamily="18" charset="0"/>
                                  </a:rPr>
                                </m:ctrlPr>
                              </m:accPr>
                              <m:e>
                                <m:r>
                                  <a:rPr lang="en-US" b="0" i="1" smtClean="0">
                                    <a:latin typeface="Cambria Math" panose="02040503050406030204" pitchFamily="18" charset="0"/>
                                  </a:rPr>
                                  <m:t>𝑥</m:t>
                                </m:r>
                              </m:e>
                            </m:acc>
                          </m:sub>
                        </m:sSub>
                      </m:den>
                    </m:f>
                  </m:oMath>
                </a14:m>
                <a:endParaRPr lang="en-US" dirty="0" smtClean="0"/>
              </a:p>
              <a:p>
                <a:r>
                  <a:rPr lang="en-US" dirty="0" smtClean="0"/>
                  <a:t>You randomly select 50 drivers ages 15 to 19. If the average time a driver between the ages of 15 and 19 spends in their car is 25 minutes with a standard deviation of 1.5 minutes, what is the probability that the mean time the 50 drivers selected spend driving each day is between 24.7 and 25.5 minutes?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a:stretch>
              </a:blipFill>
            </p:spPr>
            <p:txBody>
              <a:bodyPr/>
              <a:lstStyle/>
              <a:p>
                <a:r>
                  <a:rPr lang="en-US">
                    <a:noFill/>
                  </a:rPr>
                  <a:t> </a:t>
                </a:r>
              </a:p>
            </p:txBody>
          </p:sp>
        </mc:Fallback>
      </mc:AlternateContent>
      <mc:AlternateContent xmlns:mc="http://schemas.openxmlformats.org/markup-compatibility/2006" xmlns:p14="http://schemas.microsoft.com/office/powerpoint/2010/main">
        <mc:Choice Requires="p14">
          <p:contentPart p14:bwMode="auto" r:id="rId3">
            <p14:nvContentPartPr>
              <p14:cNvPr id="4" name="Ink 3"/>
              <p14:cNvContentPartPr/>
              <p14:nvPr/>
            </p14:nvContentPartPr>
            <p14:xfrm>
              <a:off x="868320" y="559440"/>
              <a:ext cx="11239560" cy="6108120"/>
            </p14:xfrm>
          </p:contentPart>
        </mc:Choice>
        <mc:Fallback xmlns="">
          <p:pic>
            <p:nvPicPr>
              <p:cNvPr id="4" name="Ink 3"/>
              <p:cNvPicPr/>
              <p:nvPr/>
            </p:nvPicPr>
            <p:blipFill>
              <a:blip r:embed="rId4"/>
              <a:stretch>
                <a:fillRect/>
              </a:stretch>
            </p:blipFill>
            <p:spPr>
              <a:xfrm>
                <a:off x="858960" y="549720"/>
                <a:ext cx="11258640" cy="6127200"/>
              </a:xfrm>
              <a:prstGeom prst="rect">
                <a:avLst/>
              </a:prstGeom>
            </p:spPr>
          </p:pic>
        </mc:Fallback>
      </mc:AlternateContent>
    </p:spTree>
    <p:extLst>
      <p:ext uri="{BB962C8B-B14F-4D97-AF65-F5344CB8AC3E}">
        <p14:creationId xmlns:p14="http://schemas.microsoft.com/office/powerpoint/2010/main" val="14996628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8214</TotalTime>
  <Words>607</Words>
  <Application>Microsoft Office PowerPoint</Application>
  <PresentationFormat>Widescreen</PresentationFormat>
  <Paragraphs>31</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Cambria Math</vt:lpstr>
      <vt:lpstr>Office Theme</vt:lpstr>
      <vt:lpstr>5.4 Sampling Distributions and the Central Limit Theorem</vt:lpstr>
      <vt:lpstr>Definitions</vt:lpstr>
      <vt:lpstr>Properties of Sampling Distributions of Sample Means</vt:lpstr>
      <vt:lpstr>Example</vt:lpstr>
      <vt:lpstr>The Central Limit Theorem</vt:lpstr>
      <vt:lpstr>The Central Limit Theorem</vt:lpstr>
      <vt:lpstr>PowerPoint Presentation</vt:lpstr>
      <vt:lpstr>PowerPoint Presentation</vt:lpstr>
      <vt:lpstr>Probability and Central Limit Theorem</vt:lpstr>
      <vt:lpstr>Try This</vt:lpstr>
      <vt:lpstr>PowerPoint Presentation</vt:lpstr>
      <vt:lpstr>PowerPoint Presentation</vt:lpstr>
      <vt:lpstr>Practice Problems</vt:lpstr>
    </vt:vector>
  </TitlesOfParts>
  <Company>Polk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5.4 Sampling Distributions and the Central Limit Theorem</dc:title>
  <dc:creator>Cress, Aaron</dc:creator>
  <cp:lastModifiedBy>Bakker, John D.</cp:lastModifiedBy>
  <cp:revision>18</cp:revision>
  <dcterms:created xsi:type="dcterms:W3CDTF">2016-02-02T03:27:54Z</dcterms:created>
  <dcterms:modified xsi:type="dcterms:W3CDTF">2020-02-06T19:33:28Z</dcterms:modified>
</cp:coreProperties>
</file>